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6D2_5482E4C4.xml" ContentType="application/vnd.ms-powerpoint.comments+xml"/>
  <Override PartName="/ppt/notesSlides/notesSlide6.xml" ContentType="application/vnd.openxmlformats-officedocument.presentationml.notesSlide+xml"/>
  <Override PartName="/ppt/comments/modernComment_692_8AC9C15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DC_A030DBCD.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1644" r:id="rId5"/>
    <p:sldId id="1845" r:id="rId6"/>
    <p:sldId id="1684" r:id="rId7"/>
    <p:sldId id="1758" r:id="rId8"/>
    <p:sldId id="1775" r:id="rId9"/>
    <p:sldId id="1746" r:id="rId10"/>
    <p:sldId id="1682" r:id="rId11"/>
    <p:sldId id="1769" r:id="rId12"/>
    <p:sldId id="2184" r:id="rId13"/>
    <p:sldId id="2185" r:id="rId14"/>
    <p:sldId id="2000" r:id="rId15"/>
    <p:sldId id="1751" r:id="rId16"/>
    <p:sldId id="2012" r:id="rId17"/>
    <p:sldId id="1679" r:id="rId18"/>
    <p:sldId id="1629" r:id="rId19"/>
    <p:sldId id="256" r:id="rId20"/>
    <p:sldId id="2160" r:id="rId21"/>
    <p:sldId id="2175" r:id="rId22"/>
    <p:sldId id="2176" r:id="rId23"/>
    <p:sldId id="2156" r:id="rId24"/>
    <p:sldId id="2174" r:id="rId25"/>
    <p:sldId id="2171" r:id="rId26"/>
    <p:sldId id="2172" r:id="rId27"/>
    <p:sldId id="1954" r:id="rId28"/>
    <p:sldId id="2182" r:id="rId29"/>
    <p:sldId id="2183" r:id="rId30"/>
    <p:sldId id="1765" r:id="rId31"/>
    <p:sldId id="1766" r:id="rId32"/>
    <p:sldId id="1767" r:id="rId33"/>
    <p:sldId id="270"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EB7A2C-D199-A519-523E-906FF97063AF}" name="Simone Rocchi" initials="SR" userId="S::simonerocchi@mindinformaticasrl.onmicrosoft.com::0b217608-ba13-4da2-a896-ee027722c57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858"/>
    <a:srgbClr val="438A50"/>
    <a:srgbClr val="408856"/>
    <a:srgbClr val="FF8AD8"/>
    <a:srgbClr val="448A56"/>
    <a:srgbClr val="90BA9D"/>
    <a:srgbClr val="54A954"/>
    <a:srgbClr val="3D6F4A"/>
    <a:srgbClr val="C84050"/>
    <a:srgbClr val="0C6D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9E6D42-1A00-4A99-96F0-9A2E4B7DF5A8}" v="10" dt="2025-03-04T16:15:03.28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e Rocchi" userId="S::simonerocchi@mindinformaticasrl.onmicrosoft.com::0b217608-ba13-4da2-a896-ee027722c578" providerId="AD" clId="Web-{A0DF31EE-3B25-486A-A802-053783DAE007}"/>
    <pc:docChg chg="modSld">
      <pc:chgData name="Simone Rocchi" userId="S::simonerocchi@mindinformaticasrl.onmicrosoft.com::0b217608-ba13-4da2-a896-ee027722c578" providerId="AD" clId="Web-{A0DF31EE-3B25-486A-A802-053783DAE007}" dt="2025-02-22T21:50:45.769" v="0" actId="1076"/>
      <pc:docMkLst>
        <pc:docMk/>
      </pc:docMkLst>
      <pc:sldChg chg="modSp">
        <pc:chgData name="Simone Rocchi" userId="S::simonerocchi@mindinformaticasrl.onmicrosoft.com::0b217608-ba13-4da2-a896-ee027722c578" providerId="AD" clId="Web-{A0DF31EE-3B25-486A-A802-053783DAE007}" dt="2025-02-22T21:50:45.769" v="0" actId="1076"/>
        <pc:sldMkLst>
          <pc:docMk/>
          <pc:sldMk cId="3759755067" sldId="1751"/>
        </pc:sldMkLst>
        <pc:picChg chg="mod">
          <ac:chgData name="Simone Rocchi" userId="S::simonerocchi@mindinformaticasrl.onmicrosoft.com::0b217608-ba13-4da2-a896-ee027722c578" providerId="AD" clId="Web-{A0DF31EE-3B25-486A-A802-053783DAE007}" dt="2025-02-22T21:50:45.769" v="0" actId="1076"/>
          <ac:picMkLst>
            <pc:docMk/>
            <pc:sldMk cId="3759755067" sldId="1751"/>
            <ac:picMk id="5" creationId="{E6C95D77-455F-8288-C40F-A53E324722FB}"/>
          </ac:picMkLst>
        </pc:picChg>
      </pc:sldChg>
    </pc:docChg>
  </pc:docChgLst>
  <pc:docChgLst>
    <pc:chgData name="Simone Rocchi" userId="S::simonerocchi@mindinformaticasrl.onmicrosoft.com::0b217608-ba13-4da2-a896-ee027722c578" providerId="AD" clId="Web-{8486254B-36EA-4B50-BF24-DB8149EA2FBC}"/>
    <pc:docChg chg="modSld">
      <pc:chgData name="Simone Rocchi" userId="S::simonerocchi@mindinformaticasrl.onmicrosoft.com::0b217608-ba13-4da2-a896-ee027722c578" providerId="AD" clId="Web-{8486254B-36EA-4B50-BF24-DB8149EA2FBC}" dt="2025-02-22T18:10:00.916" v="183"/>
      <pc:docMkLst>
        <pc:docMk/>
      </pc:docMkLst>
      <pc:sldChg chg="modSp">
        <pc:chgData name="Simone Rocchi" userId="S::simonerocchi@mindinformaticasrl.onmicrosoft.com::0b217608-ba13-4da2-a896-ee027722c578" providerId="AD" clId="Web-{8486254B-36EA-4B50-BF24-DB8149EA2FBC}" dt="2025-02-22T18:06:33.495" v="18" actId="1076"/>
        <pc:sldMkLst>
          <pc:docMk/>
          <pc:sldMk cId="3759755067" sldId="1751"/>
        </pc:sldMkLst>
        <pc:picChg chg="mod">
          <ac:chgData name="Simone Rocchi" userId="S::simonerocchi@mindinformaticasrl.onmicrosoft.com::0b217608-ba13-4da2-a896-ee027722c578" providerId="AD" clId="Web-{8486254B-36EA-4B50-BF24-DB8149EA2FBC}" dt="2025-02-22T18:06:33.495" v="18" actId="1076"/>
          <ac:picMkLst>
            <pc:docMk/>
            <pc:sldMk cId="3759755067" sldId="1751"/>
            <ac:picMk id="2" creationId="{8AAA5191-E9ED-1D6D-72A9-0DAC0A576587}"/>
          </ac:picMkLst>
        </pc:picChg>
      </pc:sldChg>
      <pc:sldChg chg="addSp delSp modSp">
        <pc:chgData name="Simone Rocchi" userId="S::simonerocchi@mindinformaticasrl.onmicrosoft.com::0b217608-ba13-4da2-a896-ee027722c578" providerId="AD" clId="Web-{8486254B-36EA-4B50-BF24-DB8149EA2FBC}" dt="2025-02-22T18:10:00.916" v="183"/>
        <pc:sldMkLst>
          <pc:docMk/>
          <pc:sldMk cId="2687556557" sldId="2012"/>
        </pc:sldMkLst>
        <pc:graphicFrameChg chg="mod modGraphic">
          <ac:chgData name="Simone Rocchi" userId="S::simonerocchi@mindinformaticasrl.onmicrosoft.com::0b217608-ba13-4da2-a896-ee027722c578" providerId="AD" clId="Web-{8486254B-36EA-4B50-BF24-DB8149EA2FBC}" dt="2025-02-22T18:10:00.916" v="183"/>
          <ac:graphicFrameMkLst>
            <pc:docMk/>
            <pc:sldMk cId="2687556557" sldId="2012"/>
            <ac:graphicFrameMk id="5" creationId="{68014363-ADA5-A63D-88BD-279DDB7D5B8A}"/>
          </ac:graphicFrameMkLst>
        </pc:graphicFrameChg>
        <pc:picChg chg="add mod">
          <ac:chgData name="Simone Rocchi" userId="S::simonerocchi@mindinformaticasrl.onmicrosoft.com::0b217608-ba13-4da2-a896-ee027722c578" providerId="AD" clId="Web-{8486254B-36EA-4B50-BF24-DB8149EA2FBC}" dt="2025-02-22T18:08:28.166" v="65" actId="1076"/>
          <ac:picMkLst>
            <pc:docMk/>
            <pc:sldMk cId="2687556557" sldId="2012"/>
            <ac:picMk id="3" creationId="{38157F4A-CDE2-CFD6-BDC3-6326A4FFC057}"/>
          </ac:picMkLst>
        </pc:picChg>
        <pc:picChg chg="mod">
          <ac:chgData name="Simone Rocchi" userId="S::simonerocchi@mindinformaticasrl.onmicrosoft.com::0b217608-ba13-4da2-a896-ee027722c578" providerId="AD" clId="Web-{8486254B-36EA-4B50-BF24-DB8149EA2FBC}" dt="2025-02-22T18:08:17.791" v="62" actId="1076"/>
          <ac:picMkLst>
            <pc:docMk/>
            <pc:sldMk cId="2687556557" sldId="2012"/>
            <ac:picMk id="22" creationId="{F32B15B7-F7C4-FFFC-3FB8-E23A5289A208}"/>
          </ac:picMkLst>
        </pc:picChg>
        <pc:picChg chg="mod">
          <ac:chgData name="Simone Rocchi" userId="S::simonerocchi@mindinformaticasrl.onmicrosoft.com::0b217608-ba13-4da2-a896-ee027722c578" providerId="AD" clId="Web-{8486254B-36EA-4B50-BF24-DB8149EA2FBC}" dt="2025-02-22T18:08:19.713" v="63" actId="1076"/>
          <ac:picMkLst>
            <pc:docMk/>
            <pc:sldMk cId="2687556557" sldId="2012"/>
            <ac:picMk id="23" creationId="{8690408D-9E06-1308-861C-E7B3CBF32B0A}"/>
          </ac:picMkLst>
        </pc:picChg>
      </pc:sldChg>
    </pc:docChg>
  </pc:docChgLst>
  <pc:docChgLst>
    <pc:chgData name="Simone Rocchi" userId="S::simonerocchi@mindinformaticasrl.onmicrosoft.com::0b217608-ba13-4da2-a896-ee027722c578" providerId="AD" clId="Web-{DC1F367C-B67E-41C0-9B45-5B07A465C6FA}"/>
    <pc:docChg chg="mod modSld">
      <pc:chgData name="Simone Rocchi" userId="S::simonerocchi@mindinformaticasrl.onmicrosoft.com::0b217608-ba13-4da2-a896-ee027722c578" providerId="AD" clId="Web-{DC1F367C-B67E-41C0-9B45-5B07A465C6FA}" dt="2025-02-22T15:21:03.958" v="11"/>
      <pc:docMkLst>
        <pc:docMk/>
      </pc:docMkLst>
      <pc:sldChg chg="modSp">
        <pc:chgData name="Simone Rocchi" userId="S::simonerocchi@mindinformaticasrl.onmicrosoft.com::0b217608-ba13-4da2-a896-ee027722c578" providerId="AD" clId="Web-{DC1F367C-B67E-41C0-9B45-5B07A465C6FA}" dt="2025-02-22T15:20:26.925" v="10" actId="20577"/>
        <pc:sldMkLst>
          <pc:docMk/>
          <pc:sldMk cId="2328478034" sldId="1682"/>
        </pc:sldMkLst>
        <pc:spChg chg="mod">
          <ac:chgData name="Simone Rocchi" userId="S::simonerocchi@mindinformaticasrl.onmicrosoft.com::0b217608-ba13-4da2-a896-ee027722c578" providerId="AD" clId="Web-{DC1F367C-B67E-41C0-9B45-5B07A465C6FA}" dt="2025-02-22T15:20:26.925" v="10" actId="20577"/>
          <ac:spMkLst>
            <pc:docMk/>
            <pc:sldMk cId="2328478034" sldId="1682"/>
            <ac:spMk id="4" creationId="{B5C53E17-879E-0CAF-B9AB-E6B56652AFB6}"/>
          </ac:spMkLst>
        </pc:spChg>
      </pc:sldChg>
      <pc:sldChg chg="modSp">
        <pc:chgData name="Simone Rocchi" userId="S::simonerocchi@mindinformaticasrl.onmicrosoft.com::0b217608-ba13-4da2-a896-ee027722c578" providerId="AD" clId="Web-{DC1F367C-B67E-41C0-9B45-5B07A465C6FA}" dt="2025-02-22T15:17:48.151" v="6"/>
        <pc:sldMkLst>
          <pc:docMk/>
          <pc:sldMk cId="1417864388" sldId="1746"/>
        </pc:sldMkLst>
        <pc:picChg chg="mod">
          <ac:chgData name="Simone Rocchi" userId="S::simonerocchi@mindinformaticasrl.onmicrosoft.com::0b217608-ba13-4da2-a896-ee027722c578" providerId="AD" clId="Web-{DC1F367C-B67E-41C0-9B45-5B07A465C6FA}" dt="2025-02-22T15:17:48.151" v="6"/>
          <ac:picMkLst>
            <pc:docMk/>
            <pc:sldMk cId="1417864388" sldId="1746"/>
            <ac:picMk id="4" creationId="{CB92CB0C-38FD-15AE-4FD1-9119396AE6CB}"/>
          </ac:picMkLst>
        </pc:picChg>
      </pc:sldChg>
      <pc:sldChg chg="modSp">
        <pc:chgData name="Simone Rocchi" userId="S::simonerocchi@mindinformaticasrl.onmicrosoft.com::0b217608-ba13-4da2-a896-ee027722c578" providerId="AD" clId="Web-{DC1F367C-B67E-41C0-9B45-5B07A465C6FA}" dt="2025-02-22T15:21:03.958" v="11"/>
        <pc:sldMkLst>
          <pc:docMk/>
          <pc:sldMk cId="2687556557" sldId="2012"/>
        </pc:sldMkLst>
        <pc:graphicFrameChg chg="modGraphic">
          <ac:chgData name="Simone Rocchi" userId="S::simonerocchi@mindinformaticasrl.onmicrosoft.com::0b217608-ba13-4da2-a896-ee027722c578" providerId="AD" clId="Web-{DC1F367C-B67E-41C0-9B45-5B07A465C6FA}" dt="2025-02-22T15:21:03.958" v="11"/>
          <ac:graphicFrameMkLst>
            <pc:docMk/>
            <pc:sldMk cId="2687556557" sldId="2012"/>
            <ac:graphicFrameMk id="5" creationId="{68014363-ADA5-A63D-88BD-279DDB7D5B8A}"/>
          </ac:graphicFrameMkLst>
        </pc:graphicFrameChg>
      </pc:sldChg>
    </pc:docChg>
  </pc:docChgLst>
  <pc:docChgLst>
    <pc:chgData name="Simone Rocchi" userId="S::simonerocchi@mindinformaticasrl.onmicrosoft.com::0b217608-ba13-4da2-a896-ee027722c578" providerId="AD" clId="Web-{9A4EE366-9FF0-4E35-9CCA-A4FAC143BABE}"/>
    <pc:docChg chg="delSld modSld">
      <pc:chgData name="Simone Rocchi" userId="S::simonerocchi@mindinformaticasrl.onmicrosoft.com::0b217608-ba13-4da2-a896-ee027722c578" providerId="AD" clId="Web-{9A4EE366-9FF0-4E35-9CCA-A4FAC143BABE}" dt="2025-02-25T14:11:40.870" v="5"/>
      <pc:docMkLst>
        <pc:docMk/>
      </pc:docMkLst>
      <pc:sldChg chg="del">
        <pc:chgData name="Simone Rocchi" userId="S::simonerocchi@mindinformaticasrl.onmicrosoft.com::0b217608-ba13-4da2-a896-ee027722c578" providerId="AD" clId="Web-{9A4EE366-9FF0-4E35-9CCA-A4FAC143BABE}" dt="2025-02-25T14:11:40.870" v="5"/>
        <pc:sldMkLst>
          <pc:docMk/>
          <pc:sldMk cId="1418524892" sldId="2184"/>
        </pc:sldMkLst>
      </pc:sldChg>
      <pc:sldChg chg="addSp delSp modSp del">
        <pc:chgData name="Simone Rocchi" userId="S::simonerocchi@mindinformaticasrl.onmicrosoft.com::0b217608-ba13-4da2-a896-ee027722c578" providerId="AD" clId="Web-{9A4EE366-9FF0-4E35-9CCA-A4FAC143BABE}" dt="2025-02-25T14:11:38.807" v="4"/>
        <pc:sldMkLst>
          <pc:docMk/>
          <pc:sldMk cId="4214212223" sldId="2185"/>
        </pc:sldMkLst>
        <pc:picChg chg="del">
          <ac:chgData name="Simone Rocchi" userId="S::simonerocchi@mindinformaticasrl.onmicrosoft.com::0b217608-ba13-4da2-a896-ee027722c578" providerId="AD" clId="Web-{9A4EE366-9FF0-4E35-9CCA-A4FAC143BABE}" dt="2025-02-25T14:11:09.276" v="0"/>
          <ac:picMkLst>
            <pc:docMk/>
            <pc:sldMk cId="4214212223" sldId="2185"/>
            <ac:picMk id="9" creationId="{40C2C37A-FF32-1CE6-5362-E72AE96362F2}"/>
          </ac:picMkLst>
        </pc:picChg>
        <pc:picChg chg="add mod">
          <ac:chgData name="Simone Rocchi" userId="S::simonerocchi@mindinformaticasrl.onmicrosoft.com::0b217608-ba13-4da2-a896-ee027722c578" providerId="AD" clId="Web-{9A4EE366-9FF0-4E35-9CCA-A4FAC143BABE}" dt="2025-02-25T14:11:21.104" v="3" actId="14100"/>
          <ac:picMkLst>
            <pc:docMk/>
            <pc:sldMk cId="4214212223" sldId="2185"/>
            <ac:picMk id="10" creationId="{40AF583D-6C50-5692-10C9-5C6F6117A01A}"/>
          </ac:picMkLst>
        </pc:picChg>
      </pc:sldChg>
    </pc:docChg>
  </pc:docChgLst>
  <pc:docChgLst>
    <pc:chgData name="Simone Rocchi" userId="S::simonerocchi@mindinformaticasrl.onmicrosoft.com::0b217608-ba13-4da2-a896-ee027722c578" providerId="AD" clId="Web-{437CA452-4BBA-46E1-B01C-5F12D63D8A63}"/>
    <pc:docChg chg="modSld">
      <pc:chgData name="Simone Rocchi" userId="S::simonerocchi@mindinformaticasrl.onmicrosoft.com::0b217608-ba13-4da2-a896-ee027722c578" providerId="AD" clId="Web-{437CA452-4BBA-46E1-B01C-5F12D63D8A63}" dt="2025-02-25T14:06:37.088" v="20" actId="1076"/>
      <pc:docMkLst>
        <pc:docMk/>
      </pc:docMkLst>
      <pc:sldChg chg="addSp delSp modSp">
        <pc:chgData name="Simone Rocchi" userId="S::simonerocchi@mindinformaticasrl.onmicrosoft.com::0b217608-ba13-4da2-a896-ee027722c578" providerId="AD" clId="Web-{437CA452-4BBA-46E1-B01C-5F12D63D8A63}" dt="2025-02-25T14:06:37.088" v="20" actId="1076"/>
        <pc:sldMkLst>
          <pc:docMk/>
          <pc:sldMk cId="4214212223" sldId="2185"/>
        </pc:sldMkLst>
        <pc:picChg chg="add del mod">
          <ac:chgData name="Simone Rocchi" userId="S::simonerocchi@mindinformaticasrl.onmicrosoft.com::0b217608-ba13-4da2-a896-ee027722c578" providerId="AD" clId="Web-{437CA452-4BBA-46E1-B01C-5F12D63D8A63}" dt="2025-02-25T14:04:59.354" v="8"/>
          <ac:picMkLst>
            <pc:docMk/>
            <pc:sldMk cId="4214212223" sldId="2185"/>
            <ac:picMk id="2" creationId="{CF2407E3-4717-8327-5611-20B7ECC3DF76}"/>
          </ac:picMkLst>
        </pc:picChg>
        <pc:picChg chg="add mod">
          <ac:chgData name="Simone Rocchi" userId="S::simonerocchi@mindinformaticasrl.onmicrosoft.com::0b217608-ba13-4da2-a896-ee027722c578" providerId="AD" clId="Web-{437CA452-4BBA-46E1-B01C-5F12D63D8A63}" dt="2025-02-25T14:06:37.088" v="20" actId="1076"/>
          <ac:picMkLst>
            <pc:docMk/>
            <pc:sldMk cId="4214212223" sldId="2185"/>
            <ac:picMk id="9" creationId="{40C2C37A-FF32-1CE6-5362-E72AE96362F2}"/>
          </ac:picMkLst>
        </pc:picChg>
        <pc:picChg chg="del">
          <ac:chgData name="Simone Rocchi" userId="S::simonerocchi@mindinformaticasrl.onmicrosoft.com::0b217608-ba13-4da2-a896-ee027722c578" providerId="AD" clId="Web-{437CA452-4BBA-46E1-B01C-5F12D63D8A63}" dt="2025-02-25T14:03:58.760" v="0"/>
          <ac:picMkLst>
            <pc:docMk/>
            <pc:sldMk cId="4214212223" sldId="2185"/>
            <ac:picMk id="10" creationId="{43499C11-89F8-681B-779A-DF4FD1E607BB}"/>
          </ac:picMkLst>
        </pc:picChg>
      </pc:sldChg>
    </pc:docChg>
  </pc:docChgLst>
  <pc:docChgLst>
    <pc:chgData name="Simone Rocchi" userId="S::simonerocchi@mindinformaticasrl.onmicrosoft.com::0b217608-ba13-4da2-a896-ee027722c578" providerId="AD" clId="Web-{09934DB1-6DC4-4205-BF8F-0A0989032E11}"/>
    <pc:docChg chg="modSld">
      <pc:chgData name="Simone Rocchi" userId="S::simonerocchi@mindinformaticasrl.onmicrosoft.com::0b217608-ba13-4da2-a896-ee027722c578" providerId="AD" clId="Web-{09934DB1-6DC4-4205-BF8F-0A0989032E11}" dt="2025-02-22T21:39:28.290" v="1"/>
      <pc:docMkLst>
        <pc:docMk/>
      </pc:docMkLst>
      <pc:sldChg chg="delSp modSp">
        <pc:chgData name="Simone Rocchi" userId="S::simonerocchi@mindinformaticasrl.onmicrosoft.com::0b217608-ba13-4da2-a896-ee027722c578" providerId="AD" clId="Web-{09934DB1-6DC4-4205-BF8F-0A0989032E11}" dt="2025-02-22T21:39:28.290" v="1"/>
        <pc:sldMkLst>
          <pc:docMk/>
          <pc:sldMk cId="2328478034" sldId="1682"/>
        </pc:sldMkLst>
      </pc:sldChg>
    </pc:docChg>
  </pc:docChgLst>
  <pc:docChgLst>
    <pc:chgData name="Simone Rocchi" userId="S::simonerocchi@mindinformaticasrl.onmicrosoft.com::0b217608-ba13-4da2-a896-ee027722c578" providerId="AD" clId="Web-{1BC47CA5-2CE0-4A1F-B1AA-6A16ED5F0EA1}"/>
    <pc:docChg chg="modSld">
      <pc:chgData name="Simone Rocchi" userId="S::simonerocchi@mindinformaticasrl.onmicrosoft.com::0b217608-ba13-4da2-a896-ee027722c578" providerId="AD" clId="Web-{1BC47CA5-2CE0-4A1F-B1AA-6A16ED5F0EA1}" dt="2025-02-21T21:46:33.615" v="3" actId="1076"/>
      <pc:docMkLst>
        <pc:docMk/>
      </pc:docMkLst>
      <pc:sldChg chg="modSp">
        <pc:chgData name="Simone Rocchi" userId="S::simonerocchi@mindinformaticasrl.onmicrosoft.com::0b217608-ba13-4da2-a896-ee027722c578" providerId="AD" clId="Web-{1BC47CA5-2CE0-4A1F-B1AA-6A16ED5F0EA1}" dt="2025-02-21T21:46:33.615" v="3" actId="1076"/>
        <pc:sldMkLst>
          <pc:docMk/>
          <pc:sldMk cId="1708438250" sldId="1679"/>
        </pc:sldMkLst>
        <pc:spChg chg="mod">
          <ac:chgData name="Simone Rocchi" userId="S::simonerocchi@mindinformaticasrl.onmicrosoft.com::0b217608-ba13-4da2-a896-ee027722c578" providerId="AD" clId="Web-{1BC47CA5-2CE0-4A1F-B1AA-6A16ED5F0EA1}" dt="2025-02-21T21:46:33.615" v="3" actId="1076"/>
          <ac:spMkLst>
            <pc:docMk/>
            <pc:sldMk cId="1708438250" sldId="1679"/>
            <ac:spMk id="4" creationId="{D9525801-B054-BF1A-E77E-EAE61EB11120}"/>
          </ac:spMkLst>
        </pc:spChg>
      </pc:sldChg>
    </pc:docChg>
  </pc:docChgLst>
  <pc:docChgLst>
    <pc:chgData name="Simone Rocchi" userId="S::simonerocchi@mindinformaticasrl.onmicrosoft.com::0b217608-ba13-4da2-a896-ee027722c578" providerId="AD" clId="Web-{DA4E9E74-2429-4193-BED4-CB6CEC92FF75}"/>
    <pc:docChg chg="modSld">
      <pc:chgData name="Simone Rocchi" userId="S::simonerocchi@mindinformaticasrl.onmicrosoft.com::0b217608-ba13-4da2-a896-ee027722c578" providerId="AD" clId="Web-{DA4E9E74-2429-4193-BED4-CB6CEC92FF75}" dt="2025-02-25T15:26:21.651" v="3" actId="1076"/>
      <pc:docMkLst>
        <pc:docMk/>
      </pc:docMkLst>
      <pc:sldChg chg="modSp">
        <pc:chgData name="Simone Rocchi" userId="S::simonerocchi@mindinformaticasrl.onmicrosoft.com::0b217608-ba13-4da2-a896-ee027722c578" providerId="AD" clId="Web-{DA4E9E74-2429-4193-BED4-CB6CEC92FF75}" dt="2025-02-25T15:26:21.651" v="3" actId="1076"/>
        <pc:sldMkLst>
          <pc:docMk/>
          <pc:sldMk cId="2328478034" sldId="1682"/>
        </pc:sldMkLst>
        <pc:picChg chg="mod">
          <ac:chgData name="Simone Rocchi" userId="S::simonerocchi@mindinformaticasrl.onmicrosoft.com::0b217608-ba13-4da2-a896-ee027722c578" providerId="AD" clId="Web-{DA4E9E74-2429-4193-BED4-CB6CEC92FF75}" dt="2025-02-25T15:26:21.651" v="3" actId="1076"/>
          <ac:picMkLst>
            <pc:docMk/>
            <pc:sldMk cId="2328478034" sldId="1682"/>
            <ac:picMk id="9" creationId="{4D229974-B3BC-F543-8E22-B06BD8CB6C3F}"/>
          </ac:picMkLst>
        </pc:picChg>
      </pc:sldChg>
    </pc:docChg>
  </pc:docChgLst>
  <pc:docChgLst>
    <pc:chgData name="Simone Rocchi" userId="S::simonerocchi@mindinformaticasrl.onmicrosoft.com::0b217608-ba13-4da2-a896-ee027722c578" providerId="AD" clId="Web-{07CF3F94-C4FD-4495-A4C1-BFD9797F6D22}"/>
    <pc:docChg chg="modSld">
      <pc:chgData name="Simone Rocchi" userId="S::simonerocchi@mindinformaticasrl.onmicrosoft.com::0b217608-ba13-4da2-a896-ee027722c578" providerId="AD" clId="Web-{07CF3F94-C4FD-4495-A4C1-BFD9797F6D22}" dt="2025-02-28T16:37:31.053" v="18" actId="20577"/>
      <pc:docMkLst>
        <pc:docMk/>
      </pc:docMkLst>
      <pc:sldChg chg="modSp">
        <pc:chgData name="Simone Rocchi" userId="S::simonerocchi@mindinformaticasrl.onmicrosoft.com::0b217608-ba13-4da2-a896-ee027722c578" providerId="AD" clId="Web-{07CF3F94-C4FD-4495-A4C1-BFD9797F6D22}" dt="2025-02-28T16:37:31.053" v="18" actId="20577"/>
        <pc:sldMkLst>
          <pc:docMk/>
          <pc:sldMk cId="2328478034" sldId="1682"/>
        </pc:sldMkLst>
        <pc:spChg chg="mod">
          <ac:chgData name="Simone Rocchi" userId="S::simonerocchi@mindinformaticasrl.onmicrosoft.com::0b217608-ba13-4da2-a896-ee027722c578" providerId="AD" clId="Web-{07CF3F94-C4FD-4495-A4C1-BFD9797F6D22}" dt="2025-02-28T16:37:31.053" v="18" actId="20577"/>
          <ac:spMkLst>
            <pc:docMk/>
            <pc:sldMk cId="2328478034" sldId="1682"/>
            <ac:spMk id="10" creationId="{96FAF3F9-7DD2-AE42-86AD-5B11D18255C9}"/>
          </ac:spMkLst>
        </pc:spChg>
      </pc:sldChg>
    </pc:docChg>
  </pc:docChgLst>
  <pc:docChgLst>
    <pc:chgData name="Simone Rocchi" userId="S::simonerocchi@mindinformaticasrl.onmicrosoft.com::0b217608-ba13-4da2-a896-ee027722c578" providerId="AD" clId="Web-{D8F59220-B633-4D29-902A-1A6A52A1C696}"/>
    <pc:docChg chg="modSld">
      <pc:chgData name="Simone Rocchi" userId="S::simonerocchi@mindinformaticasrl.onmicrosoft.com::0b217608-ba13-4da2-a896-ee027722c578" providerId="AD" clId="Web-{D8F59220-B633-4D29-902A-1A6A52A1C696}" dt="2025-02-22T21:47:08.612" v="2" actId="14100"/>
      <pc:docMkLst>
        <pc:docMk/>
      </pc:docMkLst>
      <pc:sldChg chg="modSp">
        <pc:chgData name="Simone Rocchi" userId="S::simonerocchi@mindinformaticasrl.onmicrosoft.com::0b217608-ba13-4da2-a896-ee027722c578" providerId="AD" clId="Web-{D8F59220-B633-4D29-902A-1A6A52A1C696}" dt="2025-02-22T21:47:08.612" v="2" actId="14100"/>
        <pc:sldMkLst>
          <pc:docMk/>
          <pc:sldMk cId="2328478034" sldId="1682"/>
        </pc:sldMkLst>
        <pc:spChg chg="mod">
          <ac:chgData name="Simone Rocchi" userId="S::simonerocchi@mindinformaticasrl.onmicrosoft.com::0b217608-ba13-4da2-a896-ee027722c578" providerId="AD" clId="Web-{D8F59220-B633-4D29-902A-1A6A52A1C696}" dt="2025-02-22T21:47:08.612" v="2" actId="14100"/>
          <ac:spMkLst>
            <pc:docMk/>
            <pc:sldMk cId="2328478034" sldId="1682"/>
            <ac:spMk id="12" creationId="{AD0D87A5-3DBC-9B93-E0E9-973AC3F8351D}"/>
          </ac:spMkLst>
        </pc:spChg>
      </pc:sldChg>
    </pc:docChg>
  </pc:docChgLst>
  <pc:docChgLst>
    <pc:chgData name="Simone Rocchi" userId="S::simonerocchi@mindinformaticasrl.onmicrosoft.com::0b217608-ba13-4da2-a896-ee027722c578" providerId="AD" clId="Web-{7570C8F7-5E13-4562-B085-4DD8F822B44A}"/>
    <pc:docChg chg="addSld modSld">
      <pc:chgData name="Simone Rocchi" userId="S::simonerocchi@mindinformaticasrl.onmicrosoft.com::0b217608-ba13-4da2-a896-ee027722c578" providerId="AD" clId="Web-{7570C8F7-5E13-4562-B085-4DD8F822B44A}" dt="2025-02-25T14:02:03.901" v="83" actId="1076"/>
      <pc:docMkLst>
        <pc:docMk/>
      </pc:docMkLst>
      <pc:sldChg chg="modSp">
        <pc:chgData name="Simone Rocchi" userId="S::simonerocchi@mindinformaticasrl.onmicrosoft.com::0b217608-ba13-4da2-a896-ee027722c578" providerId="AD" clId="Web-{7570C8F7-5E13-4562-B085-4DD8F822B44A}" dt="2025-02-25T13:56:10.931" v="0" actId="1076"/>
        <pc:sldMkLst>
          <pc:docMk/>
          <pc:sldMk cId="2328478034" sldId="1682"/>
        </pc:sldMkLst>
        <pc:picChg chg="mod">
          <ac:chgData name="Simone Rocchi" userId="S::simonerocchi@mindinformaticasrl.onmicrosoft.com::0b217608-ba13-4da2-a896-ee027722c578" providerId="AD" clId="Web-{7570C8F7-5E13-4562-B085-4DD8F822B44A}" dt="2025-02-25T13:56:10.931" v="0" actId="1076"/>
          <ac:picMkLst>
            <pc:docMk/>
            <pc:sldMk cId="2328478034" sldId="1682"/>
            <ac:picMk id="9" creationId="{4D229974-B3BC-F543-8E22-B06BD8CB6C3F}"/>
          </ac:picMkLst>
        </pc:picChg>
      </pc:sldChg>
      <pc:sldChg chg="addSp modSp mod modShow">
        <pc:chgData name="Simone Rocchi" userId="S::simonerocchi@mindinformaticasrl.onmicrosoft.com::0b217608-ba13-4da2-a896-ee027722c578" providerId="AD" clId="Web-{7570C8F7-5E13-4562-B085-4DD8F822B44A}" dt="2025-02-25T14:01:29.307" v="69" actId="1076"/>
        <pc:sldMkLst>
          <pc:docMk/>
          <pc:sldMk cId="2485062742" sldId="1769"/>
        </pc:sldMkLst>
        <pc:spChg chg="mod">
          <ac:chgData name="Simone Rocchi" userId="S::simonerocchi@mindinformaticasrl.onmicrosoft.com::0b217608-ba13-4da2-a896-ee027722c578" providerId="AD" clId="Web-{7570C8F7-5E13-4562-B085-4DD8F822B44A}" dt="2025-02-25T13:57:01.853" v="18" actId="20577"/>
          <ac:spMkLst>
            <pc:docMk/>
            <pc:sldMk cId="2485062742" sldId="1769"/>
            <ac:spMk id="8" creationId="{659826E8-B948-744B-9346-2FF8386AC18B}"/>
          </ac:spMkLst>
        </pc:spChg>
        <pc:spChg chg="add mod">
          <ac:chgData name="Simone Rocchi" userId="S::simonerocchi@mindinformaticasrl.onmicrosoft.com::0b217608-ba13-4da2-a896-ee027722c578" providerId="AD" clId="Web-{7570C8F7-5E13-4562-B085-4DD8F822B44A}" dt="2025-02-25T14:01:29.307" v="69" actId="1076"/>
          <ac:spMkLst>
            <pc:docMk/>
            <pc:sldMk cId="2485062742" sldId="1769"/>
            <ac:spMk id="9" creationId="{0EE4E7F2-E99A-ACD9-6A4A-2859F6C68C5F}"/>
          </ac:spMkLst>
        </pc:spChg>
      </pc:sldChg>
      <pc:sldChg chg="addSp delSp modSp add mod replId modShow">
        <pc:chgData name="Simone Rocchi" userId="S::simonerocchi@mindinformaticasrl.onmicrosoft.com::0b217608-ba13-4da2-a896-ee027722c578" providerId="AD" clId="Web-{7570C8F7-5E13-4562-B085-4DD8F822B44A}" dt="2025-02-25T14:02:03.901" v="83" actId="1076"/>
        <pc:sldMkLst>
          <pc:docMk/>
          <pc:sldMk cId="1418524892" sldId="2184"/>
        </pc:sldMkLst>
        <pc:spChg chg="mod">
          <ac:chgData name="Simone Rocchi" userId="S::simonerocchi@mindinformaticasrl.onmicrosoft.com::0b217608-ba13-4da2-a896-ee027722c578" providerId="AD" clId="Web-{7570C8F7-5E13-4562-B085-4DD8F822B44A}" dt="2025-02-25T13:58:35.369" v="28" actId="20577"/>
          <ac:spMkLst>
            <pc:docMk/>
            <pc:sldMk cId="1418524892" sldId="2184"/>
            <ac:spMk id="3" creationId="{E74FBBDE-1ACD-7E89-5779-A460B61C573F}"/>
          </ac:spMkLst>
        </pc:spChg>
        <pc:spChg chg="mod">
          <ac:chgData name="Simone Rocchi" userId="S::simonerocchi@mindinformaticasrl.onmicrosoft.com::0b217608-ba13-4da2-a896-ee027722c578" providerId="AD" clId="Web-{7570C8F7-5E13-4562-B085-4DD8F822B44A}" dt="2025-02-25T13:59:17.463" v="35" actId="20577"/>
          <ac:spMkLst>
            <pc:docMk/>
            <pc:sldMk cId="1418524892" sldId="2184"/>
            <ac:spMk id="8" creationId="{825C8725-57B6-76F1-E87A-96FBF62956B2}"/>
          </ac:spMkLst>
        </pc:spChg>
        <pc:spChg chg="add mod">
          <ac:chgData name="Simone Rocchi" userId="S::simonerocchi@mindinformaticasrl.onmicrosoft.com::0b217608-ba13-4da2-a896-ee027722c578" providerId="AD" clId="Web-{7570C8F7-5E13-4562-B085-4DD8F822B44A}" dt="2025-02-25T14:02:03.901" v="83" actId="1076"/>
          <ac:spMkLst>
            <pc:docMk/>
            <pc:sldMk cId="1418524892" sldId="2184"/>
            <ac:spMk id="11" creationId="{0272170B-6B38-5898-2BC2-7E6A36BDF211}"/>
          </ac:spMkLst>
        </pc:spChg>
        <pc:picChg chg="del">
          <ac:chgData name="Simone Rocchi" userId="S::simonerocchi@mindinformaticasrl.onmicrosoft.com::0b217608-ba13-4da2-a896-ee027722c578" providerId="AD" clId="Web-{7570C8F7-5E13-4562-B085-4DD8F822B44A}" dt="2025-02-25T13:57:21.885" v="22"/>
          <ac:picMkLst>
            <pc:docMk/>
            <pc:sldMk cId="1418524892" sldId="2184"/>
            <ac:picMk id="2" creationId="{B5F4A39F-D0ED-DC5E-E181-DD6197AF5BF0}"/>
          </ac:picMkLst>
        </pc:picChg>
        <pc:picChg chg="add mod">
          <ac:chgData name="Simone Rocchi" userId="S::simonerocchi@mindinformaticasrl.onmicrosoft.com::0b217608-ba13-4da2-a896-ee027722c578" providerId="AD" clId="Web-{7570C8F7-5E13-4562-B085-4DD8F822B44A}" dt="2025-02-25T13:57:26.932" v="23" actId="1076"/>
          <ac:picMkLst>
            <pc:docMk/>
            <pc:sldMk cId="1418524892" sldId="2184"/>
            <ac:picMk id="10" creationId="{8475CD40-F8EC-D0C6-D097-E1E8DD180BB2}"/>
          </ac:picMkLst>
        </pc:picChg>
      </pc:sldChg>
      <pc:sldChg chg="addSp delSp modSp add replId">
        <pc:chgData name="Simone Rocchi" userId="S::simonerocchi@mindinformaticasrl.onmicrosoft.com::0b217608-ba13-4da2-a896-ee027722c578" providerId="AD" clId="Web-{7570C8F7-5E13-4562-B085-4DD8F822B44A}" dt="2025-02-25T14:01:45.807" v="75" actId="1076"/>
        <pc:sldMkLst>
          <pc:docMk/>
          <pc:sldMk cId="4214212223" sldId="2185"/>
        </pc:sldMkLst>
        <pc:spChg chg="mod">
          <ac:chgData name="Simone Rocchi" userId="S::simonerocchi@mindinformaticasrl.onmicrosoft.com::0b217608-ba13-4da2-a896-ee027722c578" providerId="AD" clId="Web-{7570C8F7-5E13-4562-B085-4DD8F822B44A}" dt="2025-02-25T14:00:06.088" v="45" actId="20577"/>
          <ac:spMkLst>
            <pc:docMk/>
            <pc:sldMk cId="4214212223" sldId="2185"/>
            <ac:spMk id="3" creationId="{73441455-CDF0-31C9-9B37-4282DC4AABA1}"/>
          </ac:spMkLst>
        </pc:spChg>
        <pc:spChg chg="mod">
          <ac:chgData name="Simone Rocchi" userId="S::simonerocchi@mindinformaticasrl.onmicrosoft.com::0b217608-ba13-4da2-a896-ee027722c578" providerId="AD" clId="Web-{7570C8F7-5E13-4562-B085-4DD8F822B44A}" dt="2025-02-25T14:00:28.275" v="55" actId="20577"/>
          <ac:spMkLst>
            <pc:docMk/>
            <pc:sldMk cId="4214212223" sldId="2185"/>
            <ac:spMk id="8" creationId="{269CDA85-C20D-B801-BF9A-F135B8251089}"/>
          </ac:spMkLst>
        </pc:spChg>
        <pc:spChg chg="add mod">
          <ac:chgData name="Simone Rocchi" userId="S::simonerocchi@mindinformaticasrl.onmicrosoft.com::0b217608-ba13-4da2-a896-ee027722c578" providerId="AD" clId="Web-{7570C8F7-5E13-4562-B085-4DD8F822B44A}" dt="2025-02-25T14:01:45.807" v="75" actId="1076"/>
          <ac:spMkLst>
            <pc:docMk/>
            <pc:sldMk cId="4214212223" sldId="2185"/>
            <ac:spMk id="11" creationId="{67964248-F2C4-43C9-053B-8347C8C01219}"/>
          </ac:spMkLst>
        </pc:spChg>
        <pc:picChg chg="del">
          <ac:chgData name="Simone Rocchi" userId="S::simonerocchi@mindinformaticasrl.onmicrosoft.com::0b217608-ba13-4da2-a896-ee027722c578" providerId="AD" clId="Web-{7570C8F7-5E13-4562-B085-4DD8F822B44A}" dt="2025-02-25T13:59:48.760" v="40"/>
          <ac:picMkLst>
            <pc:docMk/>
            <pc:sldMk cId="4214212223" sldId="2185"/>
            <ac:picMk id="2" creationId="{8FE1FA0B-7BF9-A7CB-AA90-F3C2ADE2C7AD}"/>
          </ac:picMkLst>
        </pc:picChg>
        <pc:picChg chg="add mod">
          <ac:chgData name="Simone Rocchi" userId="S::simonerocchi@mindinformaticasrl.onmicrosoft.com::0b217608-ba13-4da2-a896-ee027722c578" providerId="AD" clId="Web-{7570C8F7-5E13-4562-B085-4DD8F822B44A}" dt="2025-02-25T13:59:51.619" v="41" actId="1076"/>
          <ac:picMkLst>
            <pc:docMk/>
            <pc:sldMk cId="4214212223" sldId="2185"/>
            <ac:picMk id="10" creationId="{43499C11-89F8-681B-779A-DF4FD1E607BB}"/>
          </ac:picMkLst>
        </pc:picChg>
      </pc:sldChg>
    </pc:docChg>
  </pc:docChgLst>
  <pc:docChgLst>
    <pc:chgData name="Simone Rocchi" userId="S::simonerocchi@mindinformaticasrl.onmicrosoft.com::0b217608-ba13-4da2-a896-ee027722c578" providerId="AD" clId="Web-{ACCD5BEA-F867-4E6B-A6A9-E4364B1AA1B1}"/>
    <pc:docChg chg="modSld">
      <pc:chgData name="Simone Rocchi" userId="S::simonerocchi@mindinformaticasrl.onmicrosoft.com::0b217608-ba13-4da2-a896-ee027722c578" providerId="AD" clId="Web-{ACCD5BEA-F867-4E6B-A6A9-E4364B1AA1B1}" dt="2025-02-22T17:23:13.130" v="1" actId="20577"/>
      <pc:docMkLst>
        <pc:docMk/>
      </pc:docMkLst>
      <pc:sldChg chg="modSp">
        <pc:chgData name="Simone Rocchi" userId="S::simonerocchi@mindinformaticasrl.onmicrosoft.com::0b217608-ba13-4da2-a896-ee027722c578" providerId="AD" clId="Web-{ACCD5BEA-F867-4E6B-A6A9-E4364B1AA1B1}" dt="2025-02-22T17:23:13.130" v="1" actId="20577"/>
        <pc:sldMkLst>
          <pc:docMk/>
          <pc:sldMk cId="3501600018" sldId="1644"/>
        </pc:sldMkLst>
        <pc:spChg chg="mod">
          <ac:chgData name="Simone Rocchi" userId="S::simonerocchi@mindinformaticasrl.onmicrosoft.com::0b217608-ba13-4da2-a896-ee027722c578" providerId="AD" clId="Web-{ACCD5BEA-F867-4E6B-A6A9-E4364B1AA1B1}" dt="2025-02-22T17:23:13.130" v="1" actId="20577"/>
          <ac:spMkLst>
            <pc:docMk/>
            <pc:sldMk cId="3501600018" sldId="1644"/>
            <ac:spMk id="7" creationId="{5457179F-B6EA-2744-9BC8-3AEF15D11E0C}"/>
          </ac:spMkLst>
        </pc:spChg>
      </pc:sldChg>
    </pc:docChg>
  </pc:docChgLst>
  <pc:docChgLst>
    <pc:chgData name="Simone Rocchi" userId="S::simonerocchi@mindinformaticasrl.onmicrosoft.com::0b217608-ba13-4da2-a896-ee027722c578" providerId="AD" clId="Web-{1041FE7B-C23D-4E2E-BB4A-B0697F38063B}"/>
    <pc:docChg chg="modSld">
      <pc:chgData name="Simone Rocchi" userId="S::simonerocchi@mindinformaticasrl.onmicrosoft.com::0b217608-ba13-4da2-a896-ee027722c578" providerId="AD" clId="Web-{1041FE7B-C23D-4E2E-BB4A-B0697F38063B}" dt="2025-02-25T14:54:19.904" v="21" actId="20577"/>
      <pc:docMkLst>
        <pc:docMk/>
      </pc:docMkLst>
      <pc:sldChg chg="addSp modSp">
        <pc:chgData name="Simone Rocchi" userId="S::simonerocchi@mindinformaticasrl.onmicrosoft.com::0b217608-ba13-4da2-a896-ee027722c578" providerId="AD" clId="Web-{1041FE7B-C23D-4E2E-BB4A-B0697F38063B}" dt="2025-02-25T14:53:56.357" v="10" actId="20577"/>
        <pc:sldMkLst>
          <pc:docMk/>
          <pc:sldMk cId="2485062742" sldId="1769"/>
        </pc:sldMkLst>
        <pc:spChg chg="add mod">
          <ac:chgData name="Simone Rocchi" userId="S::simonerocchi@mindinformaticasrl.onmicrosoft.com::0b217608-ba13-4da2-a896-ee027722c578" providerId="AD" clId="Web-{1041FE7B-C23D-4E2E-BB4A-B0697F38063B}" dt="2025-02-25T14:53:56.357" v="10" actId="20577"/>
          <ac:spMkLst>
            <pc:docMk/>
            <pc:sldMk cId="2485062742" sldId="1769"/>
            <ac:spMk id="9" creationId="{AA911097-5964-183F-C328-CD2F3D33A242}"/>
          </ac:spMkLst>
        </pc:spChg>
      </pc:sldChg>
      <pc:sldChg chg="addSp modSp">
        <pc:chgData name="Simone Rocchi" userId="S::simonerocchi@mindinformaticasrl.onmicrosoft.com::0b217608-ba13-4da2-a896-ee027722c578" providerId="AD" clId="Web-{1041FE7B-C23D-4E2E-BB4A-B0697F38063B}" dt="2025-02-25T14:54:10.888" v="17" actId="20577"/>
        <pc:sldMkLst>
          <pc:docMk/>
          <pc:sldMk cId="2598623527" sldId="2184"/>
        </pc:sldMkLst>
        <pc:spChg chg="add mod">
          <ac:chgData name="Simone Rocchi" userId="S::simonerocchi@mindinformaticasrl.onmicrosoft.com::0b217608-ba13-4da2-a896-ee027722c578" providerId="AD" clId="Web-{1041FE7B-C23D-4E2E-BB4A-B0697F38063B}" dt="2025-02-25T14:54:10.888" v="17" actId="20577"/>
          <ac:spMkLst>
            <pc:docMk/>
            <pc:sldMk cId="2598623527" sldId="2184"/>
            <ac:spMk id="2" creationId="{FFF0C659-617E-F2B8-2FD9-97CD5034A223}"/>
          </ac:spMkLst>
        </pc:spChg>
      </pc:sldChg>
      <pc:sldChg chg="addSp modSp">
        <pc:chgData name="Simone Rocchi" userId="S::simonerocchi@mindinformaticasrl.onmicrosoft.com::0b217608-ba13-4da2-a896-ee027722c578" providerId="AD" clId="Web-{1041FE7B-C23D-4E2E-BB4A-B0697F38063B}" dt="2025-02-25T14:54:19.904" v="21" actId="20577"/>
        <pc:sldMkLst>
          <pc:docMk/>
          <pc:sldMk cId="2216761739" sldId="2185"/>
        </pc:sldMkLst>
        <pc:spChg chg="add mod">
          <ac:chgData name="Simone Rocchi" userId="S::simonerocchi@mindinformaticasrl.onmicrosoft.com::0b217608-ba13-4da2-a896-ee027722c578" providerId="AD" clId="Web-{1041FE7B-C23D-4E2E-BB4A-B0697F38063B}" dt="2025-02-25T14:54:19.904" v="21" actId="20577"/>
          <ac:spMkLst>
            <pc:docMk/>
            <pc:sldMk cId="2216761739" sldId="2185"/>
            <ac:spMk id="2" creationId="{CCAE9885-7F75-A06C-D8A8-D943156D7226}"/>
          </ac:spMkLst>
        </pc:spChg>
      </pc:sldChg>
    </pc:docChg>
  </pc:docChgLst>
  <pc:docChgLst>
    <pc:chgData name="Simone Rocchi" userId="S::simonerocchi@mindinformaticasrl.onmicrosoft.com::0b217608-ba13-4da2-a896-ee027722c578" providerId="AD" clId="Web-{B79E6D42-1A00-4A99-96F0-9A2E4B7DF5A8}"/>
    <pc:docChg chg="modSld">
      <pc:chgData name="Simone Rocchi" userId="S::simonerocchi@mindinformaticasrl.onmicrosoft.com::0b217608-ba13-4da2-a896-ee027722c578" providerId="AD" clId="Web-{B79E6D42-1A00-4A99-96F0-9A2E4B7DF5A8}" dt="2025-03-04T16:15:03.281" v="6" actId="20577"/>
      <pc:docMkLst>
        <pc:docMk/>
      </pc:docMkLst>
      <pc:sldChg chg="modSp">
        <pc:chgData name="Simone Rocchi" userId="S::simonerocchi@mindinformaticasrl.onmicrosoft.com::0b217608-ba13-4da2-a896-ee027722c578" providerId="AD" clId="Web-{B79E6D42-1A00-4A99-96F0-9A2E4B7DF5A8}" dt="2025-03-04T16:15:03.281" v="6" actId="20577"/>
        <pc:sldMkLst>
          <pc:docMk/>
          <pc:sldMk cId="2328478034" sldId="1682"/>
        </pc:sldMkLst>
        <pc:spChg chg="mod">
          <ac:chgData name="Simone Rocchi" userId="S::simonerocchi@mindinformaticasrl.onmicrosoft.com::0b217608-ba13-4da2-a896-ee027722c578" providerId="AD" clId="Web-{B79E6D42-1A00-4A99-96F0-9A2E4B7DF5A8}" dt="2025-03-04T16:15:03.281" v="6" actId="20577"/>
          <ac:spMkLst>
            <pc:docMk/>
            <pc:sldMk cId="2328478034" sldId="1682"/>
            <ac:spMk id="12" creationId="{AD0D87A5-3DBC-9B93-E0E9-973AC3F8351D}"/>
          </ac:spMkLst>
        </pc:spChg>
      </pc:sldChg>
      <pc:sldChg chg="modSp">
        <pc:chgData name="Simone Rocchi" userId="S::simonerocchi@mindinformaticasrl.onmicrosoft.com::0b217608-ba13-4da2-a896-ee027722c578" providerId="AD" clId="Web-{B79E6D42-1A00-4A99-96F0-9A2E4B7DF5A8}" dt="2025-03-04T16:14:56.281" v="5" actId="1076"/>
        <pc:sldMkLst>
          <pc:docMk/>
          <pc:sldMk cId="1417864388" sldId="1746"/>
        </pc:sldMkLst>
        <pc:picChg chg="mod">
          <ac:chgData name="Simone Rocchi" userId="S::simonerocchi@mindinformaticasrl.onmicrosoft.com::0b217608-ba13-4da2-a896-ee027722c578" providerId="AD" clId="Web-{B79E6D42-1A00-4A99-96F0-9A2E4B7DF5A8}" dt="2025-03-04T16:14:56.281" v="5" actId="1076"/>
          <ac:picMkLst>
            <pc:docMk/>
            <pc:sldMk cId="1417864388" sldId="1746"/>
            <ac:picMk id="4" creationId="{CB92CB0C-38FD-15AE-4FD1-9119396AE6CB}"/>
          </ac:picMkLst>
        </pc:picChg>
      </pc:sldChg>
    </pc:docChg>
  </pc:docChgLst>
  <pc:docChgLst>
    <pc:chgData name="Simone Rocchi" userId="S::simonerocchi@mindinformaticasrl.onmicrosoft.com::0b217608-ba13-4da2-a896-ee027722c578" providerId="AD" clId="Web-{1E1710E0-DF18-4565-96D3-5C74DB9E6597}"/>
    <pc:docChg chg="addSld modSld">
      <pc:chgData name="Simone Rocchi" userId="S::simonerocchi@mindinformaticasrl.onmicrosoft.com::0b217608-ba13-4da2-a896-ee027722c578" providerId="AD" clId="Web-{1E1710E0-DF18-4565-96D3-5C74DB9E6597}" dt="2025-02-25T14:23:06.452" v="41" actId="20577"/>
      <pc:docMkLst>
        <pc:docMk/>
      </pc:docMkLst>
      <pc:sldChg chg="addSp delSp modSp add replId">
        <pc:chgData name="Simone Rocchi" userId="S::simonerocchi@mindinformaticasrl.onmicrosoft.com::0b217608-ba13-4da2-a896-ee027722c578" providerId="AD" clId="Web-{1E1710E0-DF18-4565-96D3-5C74DB9E6597}" dt="2025-02-25T14:22:21.187" v="25" actId="1076"/>
        <pc:sldMkLst>
          <pc:docMk/>
          <pc:sldMk cId="2598623527" sldId="2184"/>
        </pc:sldMkLst>
        <pc:spChg chg="mod">
          <ac:chgData name="Simone Rocchi" userId="S::simonerocchi@mindinformaticasrl.onmicrosoft.com::0b217608-ba13-4da2-a896-ee027722c578" providerId="AD" clId="Web-{1E1710E0-DF18-4565-96D3-5C74DB9E6597}" dt="2025-02-25T14:21:39.390" v="13" actId="20577"/>
          <ac:spMkLst>
            <pc:docMk/>
            <pc:sldMk cId="2598623527" sldId="2184"/>
            <ac:spMk id="3" creationId="{297A0121-A51E-D66B-F450-F8BDF1CCB1DA}"/>
          </ac:spMkLst>
        </pc:spChg>
        <pc:spChg chg="mod">
          <ac:chgData name="Simone Rocchi" userId="S::simonerocchi@mindinformaticasrl.onmicrosoft.com::0b217608-ba13-4da2-a896-ee027722c578" providerId="AD" clId="Web-{1E1710E0-DF18-4565-96D3-5C74DB9E6597}" dt="2025-02-25T14:21:21.375" v="9" actId="20577"/>
          <ac:spMkLst>
            <pc:docMk/>
            <pc:sldMk cId="2598623527" sldId="2184"/>
            <ac:spMk id="8" creationId="{7090197B-1E56-A407-AEFF-206D99D12BF5}"/>
          </ac:spMkLst>
        </pc:spChg>
        <pc:spChg chg="mod">
          <ac:chgData name="Simone Rocchi" userId="S::simonerocchi@mindinformaticasrl.onmicrosoft.com::0b217608-ba13-4da2-a896-ee027722c578" providerId="AD" clId="Web-{1E1710E0-DF18-4565-96D3-5C74DB9E6597}" dt="2025-02-25T14:21:12.281" v="2" actId="20577"/>
          <ac:spMkLst>
            <pc:docMk/>
            <pc:sldMk cId="2598623527" sldId="2184"/>
            <ac:spMk id="9" creationId="{BD975D12-B7DF-9EF5-4106-C07C7CC33690}"/>
          </ac:spMkLst>
        </pc:spChg>
        <pc:picChg chg="del">
          <ac:chgData name="Simone Rocchi" userId="S::simonerocchi@mindinformaticasrl.onmicrosoft.com::0b217608-ba13-4da2-a896-ee027722c578" providerId="AD" clId="Web-{1E1710E0-DF18-4565-96D3-5C74DB9E6597}" dt="2025-02-25T14:22:17.578" v="24"/>
          <ac:picMkLst>
            <pc:docMk/>
            <pc:sldMk cId="2598623527" sldId="2184"/>
            <ac:picMk id="2" creationId="{01027EDA-7D02-534C-3976-8532448E10C2}"/>
          </ac:picMkLst>
        </pc:picChg>
        <pc:picChg chg="add mod">
          <ac:chgData name="Simone Rocchi" userId="S::simonerocchi@mindinformaticasrl.onmicrosoft.com::0b217608-ba13-4da2-a896-ee027722c578" providerId="AD" clId="Web-{1E1710E0-DF18-4565-96D3-5C74DB9E6597}" dt="2025-02-25T14:22:21.187" v="25" actId="1076"/>
          <ac:picMkLst>
            <pc:docMk/>
            <pc:sldMk cId="2598623527" sldId="2184"/>
            <ac:picMk id="11" creationId="{AB22DFB8-875D-E107-CA53-6A396F2B7708}"/>
          </ac:picMkLst>
        </pc:picChg>
      </pc:sldChg>
      <pc:sldChg chg="addSp delSp modSp add replId">
        <pc:chgData name="Simone Rocchi" userId="S::simonerocchi@mindinformaticasrl.onmicrosoft.com::0b217608-ba13-4da2-a896-ee027722c578" providerId="AD" clId="Web-{1E1710E0-DF18-4565-96D3-5C74DB9E6597}" dt="2025-02-25T14:23:06.452" v="41" actId="20577"/>
        <pc:sldMkLst>
          <pc:docMk/>
          <pc:sldMk cId="2216761739" sldId="2185"/>
        </pc:sldMkLst>
        <pc:spChg chg="mod">
          <ac:chgData name="Simone Rocchi" userId="S::simonerocchi@mindinformaticasrl.onmicrosoft.com::0b217608-ba13-4da2-a896-ee027722c578" providerId="AD" clId="Web-{1E1710E0-DF18-4565-96D3-5C74DB9E6597}" dt="2025-02-25T14:23:06.452" v="41" actId="20577"/>
          <ac:spMkLst>
            <pc:docMk/>
            <pc:sldMk cId="2216761739" sldId="2185"/>
            <ac:spMk id="3" creationId="{0A126552-874C-BF2C-C557-2A490C8FC345}"/>
          </ac:spMkLst>
        </pc:spChg>
        <pc:spChg chg="mod">
          <ac:chgData name="Simone Rocchi" userId="S::simonerocchi@mindinformaticasrl.onmicrosoft.com::0b217608-ba13-4da2-a896-ee027722c578" providerId="AD" clId="Web-{1E1710E0-DF18-4565-96D3-5C74DB9E6597}" dt="2025-02-25T14:22:54.906" v="37" actId="20577"/>
          <ac:spMkLst>
            <pc:docMk/>
            <pc:sldMk cId="2216761739" sldId="2185"/>
            <ac:spMk id="8" creationId="{F9A3E448-32AE-D127-27D8-C7800F1D92BE}"/>
          </ac:spMkLst>
        </pc:spChg>
        <pc:spChg chg="mod">
          <ac:chgData name="Simone Rocchi" userId="S::simonerocchi@mindinformaticasrl.onmicrosoft.com::0b217608-ba13-4da2-a896-ee027722c578" providerId="AD" clId="Web-{1E1710E0-DF18-4565-96D3-5C74DB9E6597}" dt="2025-02-25T14:22:45.718" v="31" actId="20577"/>
          <ac:spMkLst>
            <pc:docMk/>
            <pc:sldMk cId="2216761739" sldId="2185"/>
            <ac:spMk id="9" creationId="{9F25661C-9DD7-5506-7457-F81B01477B2E}"/>
          </ac:spMkLst>
        </pc:spChg>
        <pc:picChg chg="del">
          <ac:chgData name="Simone Rocchi" userId="S::simonerocchi@mindinformaticasrl.onmicrosoft.com::0b217608-ba13-4da2-a896-ee027722c578" providerId="AD" clId="Web-{1E1710E0-DF18-4565-96D3-5C74DB9E6597}" dt="2025-02-25T14:21:59.999" v="19"/>
          <ac:picMkLst>
            <pc:docMk/>
            <pc:sldMk cId="2216761739" sldId="2185"/>
            <ac:picMk id="2" creationId="{8E9C3C54-A8D9-48B5-9B48-D98F087D712D}"/>
          </ac:picMkLst>
        </pc:picChg>
        <pc:picChg chg="add del mod">
          <ac:chgData name="Simone Rocchi" userId="S::simonerocchi@mindinformaticasrl.onmicrosoft.com::0b217608-ba13-4da2-a896-ee027722c578" providerId="AD" clId="Web-{1E1710E0-DF18-4565-96D3-5C74DB9E6597}" dt="2025-02-25T14:22:39.390" v="29"/>
          <ac:picMkLst>
            <pc:docMk/>
            <pc:sldMk cId="2216761739" sldId="2185"/>
            <ac:picMk id="11" creationId="{528C8243-B9DA-2AF5-18CE-BA2B9EA17E88}"/>
          </ac:picMkLst>
        </pc:picChg>
        <pc:picChg chg="add mod">
          <ac:chgData name="Simone Rocchi" userId="S::simonerocchi@mindinformaticasrl.onmicrosoft.com::0b217608-ba13-4da2-a896-ee027722c578" providerId="AD" clId="Web-{1E1710E0-DF18-4565-96D3-5C74DB9E6597}" dt="2025-02-25T14:22:42.437" v="30" actId="1076"/>
          <ac:picMkLst>
            <pc:docMk/>
            <pc:sldMk cId="2216761739" sldId="2185"/>
            <ac:picMk id="15" creationId="{FE394AC9-CD9A-513F-05A5-3785DBF3E594}"/>
          </ac:picMkLst>
        </pc:picChg>
      </pc:sldChg>
    </pc:docChg>
  </pc:docChgLst>
  <pc:docChgLst>
    <pc:chgData name="Simone Rocchi" userId="S::simonerocchi@mindinformaticasrl.onmicrosoft.com::0b217608-ba13-4da2-a896-ee027722c578" providerId="AD" clId="Web-{3DC65298-EE7F-4CB4-A193-E6A890EFFD18}"/>
    <pc:docChg chg="modSld">
      <pc:chgData name="Simone Rocchi" userId="S::simonerocchi@mindinformaticasrl.onmicrosoft.com::0b217608-ba13-4da2-a896-ee027722c578" providerId="AD" clId="Web-{3DC65298-EE7F-4CB4-A193-E6A890EFFD18}" dt="2025-02-21T21:54:12.541" v="1"/>
      <pc:docMkLst>
        <pc:docMk/>
      </pc:docMkLst>
      <pc:sldChg chg="addSp delSp">
        <pc:chgData name="Simone Rocchi" userId="S::simonerocchi@mindinformaticasrl.onmicrosoft.com::0b217608-ba13-4da2-a896-ee027722c578" providerId="AD" clId="Web-{3DC65298-EE7F-4CB4-A193-E6A890EFFD18}" dt="2025-02-21T21:54:12.541" v="1"/>
        <pc:sldMkLst>
          <pc:docMk/>
          <pc:sldMk cId="2636557286" sldId="1684"/>
        </pc:sldMkLst>
        <pc:spChg chg="add del">
          <ac:chgData name="Simone Rocchi" userId="S::simonerocchi@mindinformaticasrl.onmicrosoft.com::0b217608-ba13-4da2-a896-ee027722c578" providerId="AD" clId="Web-{3DC65298-EE7F-4CB4-A193-E6A890EFFD18}" dt="2025-02-21T21:54:12.541" v="1"/>
          <ac:spMkLst>
            <pc:docMk/>
            <pc:sldMk cId="2636557286" sldId="1684"/>
            <ac:spMk id="2" creationId="{9044BCEA-6A78-8F43-DF58-885C23C1B32C}"/>
          </ac:spMkLst>
        </pc:spChg>
      </pc:sldChg>
    </pc:docChg>
  </pc:docChgLst>
  <pc:docChgLst>
    <pc:chgData name="Simone Rocchi" userId="S::simonerocchi@mindinformaticasrl.onmicrosoft.com::0b217608-ba13-4da2-a896-ee027722c578" providerId="AD" clId="Web-{9AF197D2-F9F8-4CB1-A69C-24D1657ADE9C}"/>
    <pc:docChg chg="modSld">
      <pc:chgData name="Simone Rocchi" userId="S::simonerocchi@mindinformaticasrl.onmicrosoft.com::0b217608-ba13-4da2-a896-ee027722c578" providerId="AD" clId="Web-{9AF197D2-F9F8-4CB1-A69C-24D1657ADE9C}" dt="2025-02-22T22:05:59.243" v="0"/>
      <pc:docMkLst>
        <pc:docMk/>
      </pc:docMkLst>
      <pc:sldChg chg="modSp">
        <pc:chgData name="Simone Rocchi" userId="S::simonerocchi@mindinformaticasrl.onmicrosoft.com::0b217608-ba13-4da2-a896-ee027722c578" providerId="AD" clId="Web-{9AF197D2-F9F8-4CB1-A69C-24D1657ADE9C}" dt="2025-02-22T22:05:59.243" v="0"/>
        <pc:sldMkLst>
          <pc:docMk/>
          <pc:sldMk cId="2328478034" sldId="1682"/>
        </pc:sldMkLst>
        <pc:picChg chg="mod">
          <ac:chgData name="Simone Rocchi" userId="S::simonerocchi@mindinformaticasrl.onmicrosoft.com::0b217608-ba13-4da2-a896-ee027722c578" providerId="AD" clId="Web-{9AF197D2-F9F8-4CB1-A69C-24D1657ADE9C}" dt="2025-02-22T22:05:59.243" v="0"/>
          <ac:picMkLst>
            <pc:docMk/>
            <pc:sldMk cId="2328478034" sldId="1682"/>
            <ac:picMk id="9" creationId="{4D229974-B3BC-F543-8E22-B06BD8CB6C3F}"/>
          </ac:picMkLst>
        </pc:picChg>
      </pc:sldChg>
    </pc:docChg>
  </pc:docChgLst>
  <pc:docChgLst>
    <pc:chgData name="Simone Rocchi" userId="S::simonerocchi@mindinformaticasrl.onmicrosoft.com::0b217608-ba13-4da2-a896-ee027722c578" providerId="AD" clId="Web-{41B10AB3-35BE-4318-A905-CA7BD77737C1}"/>
    <pc:docChg chg="modSld">
      <pc:chgData name="Simone Rocchi" userId="S::simonerocchi@mindinformaticasrl.onmicrosoft.com::0b217608-ba13-4da2-a896-ee027722c578" providerId="AD" clId="Web-{41B10AB3-35BE-4318-A905-CA7BD77737C1}" dt="2025-02-25T14:41:52.794" v="5"/>
      <pc:docMkLst>
        <pc:docMk/>
      </pc:docMkLst>
      <pc:sldChg chg="delSp modSp">
        <pc:chgData name="Simone Rocchi" userId="S::simonerocchi@mindinformaticasrl.onmicrosoft.com::0b217608-ba13-4da2-a896-ee027722c578" providerId="AD" clId="Web-{41B10AB3-35BE-4318-A905-CA7BD77737C1}" dt="2025-02-25T14:41:41.606" v="1"/>
        <pc:sldMkLst>
          <pc:docMk/>
          <pc:sldMk cId="2485062742" sldId="1769"/>
        </pc:sldMkLst>
        <pc:spChg chg="del mod">
          <ac:chgData name="Simone Rocchi" userId="S::simonerocchi@mindinformaticasrl.onmicrosoft.com::0b217608-ba13-4da2-a896-ee027722c578" providerId="AD" clId="Web-{41B10AB3-35BE-4318-A905-CA7BD77737C1}" dt="2025-02-25T14:41:41.606" v="1"/>
          <ac:spMkLst>
            <pc:docMk/>
            <pc:sldMk cId="2485062742" sldId="1769"/>
            <ac:spMk id="9" creationId="{0EE4E7F2-E99A-ACD9-6A4A-2859F6C68C5F}"/>
          </ac:spMkLst>
        </pc:spChg>
      </pc:sldChg>
      <pc:sldChg chg="delSp modSp">
        <pc:chgData name="Simone Rocchi" userId="S::simonerocchi@mindinformaticasrl.onmicrosoft.com::0b217608-ba13-4da2-a896-ee027722c578" providerId="AD" clId="Web-{41B10AB3-35BE-4318-A905-CA7BD77737C1}" dt="2025-02-25T14:41:48.122" v="3"/>
        <pc:sldMkLst>
          <pc:docMk/>
          <pc:sldMk cId="2598623527" sldId="2184"/>
        </pc:sldMkLst>
        <pc:spChg chg="del mod">
          <ac:chgData name="Simone Rocchi" userId="S::simonerocchi@mindinformaticasrl.onmicrosoft.com::0b217608-ba13-4da2-a896-ee027722c578" providerId="AD" clId="Web-{41B10AB3-35BE-4318-A905-CA7BD77737C1}" dt="2025-02-25T14:41:48.122" v="3"/>
          <ac:spMkLst>
            <pc:docMk/>
            <pc:sldMk cId="2598623527" sldId="2184"/>
            <ac:spMk id="9" creationId="{BD975D12-B7DF-9EF5-4106-C07C7CC33690}"/>
          </ac:spMkLst>
        </pc:spChg>
      </pc:sldChg>
      <pc:sldChg chg="delSp modSp">
        <pc:chgData name="Simone Rocchi" userId="S::simonerocchi@mindinformaticasrl.onmicrosoft.com::0b217608-ba13-4da2-a896-ee027722c578" providerId="AD" clId="Web-{41B10AB3-35BE-4318-A905-CA7BD77737C1}" dt="2025-02-25T14:41:52.794" v="5"/>
        <pc:sldMkLst>
          <pc:docMk/>
          <pc:sldMk cId="2216761739" sldId="2185"/>
        </pc:sldMkLst>
        <pc:spChg chg="del mod">
          <ac:chgData name="Simone Rocchi" userId="S::simonerocchi@mindinformaticasrl.onmicrosoft.com::0b217608-ba13-4da2-a896-ee027722c578" providerId="AD" clId="Web-{41B10AB3-35BE-4318-A905-CA7BD77737C1}" dt="2025-02-25T14:41:52.794" v="5"/>
          <ac:spMkLst>
            <pc:docMk/>
            <pc:sldMk cId="2216761739" sldId="2185"/>
            <ac:spMk id="9" creationId="{9F25661C-9DD7-5506-7457-F81B01477B2E}"/>
          </ac:spMkLst>
        </pc:spChg>
      </pc:sldChg>
    </pc:docChg>
  </pc:docChgLst>
  <pc:docChgLst>
    <pc:chgData name="Simone Rocchi" userId="S::simonerocchi@mindinformaticasrl.onmicrosoft.com::0b217608-ba13-4da2-a896-ee027722c578" providerId="AD" clId="Web-{88CE349D-0D36-425B-B3A0-7711F71BE586}"/>
    <pc:docChg chg="modSld">
      <pc:chgData name="Simone Rocchi" userId="S::simonerocchi@mindinformaticasrl.onmicrosoft.com::0b217608-ba13-4da2-a896-ee027722c578" providerId="AD" clId="Web-{88CE349D-0D36-425B-B3A0-7711F71BE586}" dt="2025-02-25T15:09:29.978" v="14" actId="20577"/>
      <pc:docMkLst>
        <pc:docMk/>
      </pc:docMkLst>
      <pc:sldChg chg="modSp">
        <pc:chgData name="Simone Rocchi" userId="S::simonerocchi@mindinformaticasrl.onmicrosoft.com::0b217608-ba13-4da2-a896-ee027722c578" providerId="AD" clId="Web-{88CE349D-0D36-425B-B3A0-7711F71BE586}" dt="2025-02-25T15:09:29.978" v="14" actId="20577"/>
        <pc:sldMkLst>
          <pc:docMk/>
          <pc:sldMk cId="0" sldId="270"/>
        </pc:sldMkLst>
        <pc:spChg chg="mod">
          <ac:chgData name="Simone Rocchi" userId="S::simonerocchi@mindinformaticasrl.onmicrosoft.com::0b217608-ba13-4da2-a896-ee027722c578" providerId="AD" clId="Web-{88CE349D-0D36-425B-B3A0-7711F71BE586}" dt="2025-02-25T15:09:29.978" v="14" actId="20577"/>
          <ac:spMkLst>
            <pc:docMk/>
            <pc:sldMk cId="0" sldId="270"/>
            <ac:spMk id="3" creationId="{00000000-0000-0000-0000-000000000000}"/>
          </ac:spMkLst>
        </pc:spChg>
      </pc:sldChg>
      <pc:sldChg chg="modSp">
        <pc:chgData name="Simone Rocchi" userId="S::simonerocchi@mindinformaticasrl.onmicrosoft.com::0b217608-ba13-4da2-a896-ee027722c578" providerId="AD" clId="Web-{88CE349D-0D36-425B-B3A0-7711F71BE586}" dt="2025-02-25T15:08:50.415" v="6" actId="20577"/>
        <pc:sldMkLst>
          <pc:docMk/>
          <pc:sldMk cId="1708438250" sldId="1679"/>
        </pc:sldMkLst>
        <pc:spChg chg="mod">
          <ac:chgData name="Simone Rocchi" userId="S::simonerocchi@mindinformaticasrl.onmicrosoft.com::0b217608-ba13-4da2-a896-ee027722c578" providerId="AD" clId="Web-{88CE349D-0D36-425B-B3A0-7711F71BE586}" dt="2025-02-25T15:08:50.415" v="6" actId="20577"/>
          <ac:spMkLst>
            <pc:docMk/>
            <pc:sldMk cId="1708438250" sldId="1679"/>
            <ac:spMk id="11" creationId="{728027CA-00AF-7141-876D-DC9A42B85F8F}"/>
          </ac:spMkLst>
        </pc:spChg>
      </pc:sldChg>
      <pc:sldChg chg="delSp">
        <pc:chgData name="Simone Rocchi" userId="S::simonerocchi@mindinformaticasrl.onmicrosoft.com::0b217608-ba13-4da2-a896-ee027722c578" providerId="AD" clId="Web-{88CE349D-0D36-425B-B3A0-7711F71BE586}" dt="2025-02-25T15:07:10.416" v="0"/>
        <pc:sldMkLst>
          <pc:docMk/>
          <pc:sldMk cId="2636557286" sldId="1684"/>
        </pc:sldMkLst>
        <pc:spChg chg="del">
          <ac:chgData name="Simone Rocchi" userId="S::simonerocchi@mindinformaticasrl.onmicrosoft.com::0b217608-ba13-4da2-a896-ee027722c578" providerId="AD" clId="Web-{88CE349D-0D36-425B-B3A0-7711F71BE586}" dt="2025-02-25T15:07:10.416" v="0"/>
          <ac:spMkLst>
            <pc:docMk/>
            <pc:sldMk cId="2636557286" sldId="1684"/>
            <ac:spMk id="2" creationId="{9044BCEA-6A78-8F43-DF58-885C23C1B32C}"/>
          </ac:spMkLst>
        </pc:spChg>
      </pc:sldChg>
      <pc:sldChg chg="modSp">
        <pc:chgData name="Simone Rocchi" userId="S::simonerocchi@mindinformaticasrl.onmicrosoft.com::0b217608-ba13-4da2-a896-ee027722c578" providerId="AD" clId="Web-{88CE349D-0D36-425B-B3A0-7711F71BE586}" dt="2025-02-25T15:09:15.462" v="11" actId="20577"/>
        <pc:sldMkLst>
          <pc:docMk/>
          <pc:sldMk cId="516042592" sldId="1765"/>
        </pc:sldMkLst>
        <pc:spChg chg="mod">
          <ac:chgData name="Simone Rocchi" userId="S::simonerocchi@mindinformaticasrl.onmicrosoft.com::0b217608-ba13-4da2-a896-ee027722c578" providerId="AD" clId="Web-{88CE349D-0D36-425B-B3A0-7711F71BE586}" dt="2025-02-25T15:09:15.462" v="11" actId="20577"/>
          <ac:spMkLst>
            <pc:docMk/>
            <pc:sldMk cId="516042592" sldId="1765"/>
            <ac:spMk id="11" creationId="{728027CA-00AF-7141-876D-DC9A42B85F8F}"/>
          </ac:spMkLst>
        </pc:spChg>
      </pc:sldChg>
    </pc:docChg>
  </pc:docChgLst>
  <pc:docChgLst>
    <pc:chgData name="Simone Rocchi" userId="S::simonerocchi@mindinformaticasrl.onmicrosoft.com::0b217608-ba13-4da2-a896-ee027722c578" providerId="AD" clId="Web-{743A7DE9-B1A6-47C6-BC51-342A5BE53DD6}"/>
    <pc:docChg chg="modSld">
      <pc:chgData name="Simone Rocchi" userId="S::simonerocchi@mindinformaticasrl.onmicrosoft.com::0b217608-ba13-4da2-a896-ee027722c578" providerId="AD" clId="Web-{743A7DE9-B1A6-47C6-BC51-342A5BE53DD6}" dt="2025-02-21T21:31:49.037" v="14"/>
      <pc:docMkLst>
        <pc:docMk/>
      </pc:docMkLst>
      <pc:sldChg chg="addSp delSp modSp">
        <pc:chgData name="Simone Rocchi" userId="S::simonerocchi@mindinformaticasrl.onmicrosoft.com::0b217608-ba13-4da2-a896-ee027722c578" providerId="AD" clId="Web-{743A7DE9-B1A6-47C6-BC51-342A5BE53DD6}" dt="2025-02-21T21:31:49.037" v="14"/>
        <pc:sldMkLst>
          <pc:docMk/>
          <pc:sldMk cId="1417864388" sldId="1746"/>
        </pc:sldMkLst>
        <pc:spChg chg="add del">
          <ac:chgData name="Simone Rocchi" userId="S::simonerocchi@mindinformaticasrl.onmicrosoft.com::0b217608-ba13-4da2-a896-ee027722c578" providerId="AD" clId="Web-{743A7DE9-B1A6-47C6-BC51-342A5BE53DD6}" dt="2025-02-21T21:27:11.350" v="13"/>
          <ac:spMkLst>
            <pc:docMk/>
            <pc:sldMk cId="1417864388" sldId="1746"/>
            <ac:spMk id="3" creationId="{FD30771F-59BF-E256-0B4B-77774CEF581C}"/>
          </ac:spMkLst>
        </pc:spChg>
        <pc:spChg chg="mod">
          <ac:chgData name="Simone Rocchi" userId="S::simonerocchi@mindinformaticasrl.onmicrosoft.com::0b217608-ba13-4da2-a896-ee027722c578" providerId="AD" clId="Web-{743A7DE9-B1A6-47C6-BC51-342A5BE53DD6}" dt="2025-02-21T21:27:10.428" v="12" actId="20577"/>
          <ac:spMkLst>
            <pc:docMk/>
            <pc:sldMk cId="1417864388" sldId="1746"/>
            <ac:spMk id="8" creationId="{D3F3BB52-7004-9E46-8A4A-6BF38F21F6D4}"/>
          </ac:spMkLst>
        </pc:spChg>
        <pc:picChg chg="mod">
          <ac:chgData name="Simone Rocchi" userId="S::simonerocchi@mindinformaticasrl.onmicrosoft.com::0b217608-ba13-4da2-a896-ee027722c578" providerId="AD" clId="Web-{743A7DE9-B1A6-47C6-BC51-342A5BE53DD6}" dt="2025-02-21T21:31:49.037" v="14"/>
          <ac:picMkLst>
            <pc:docMk/>
            <pc:sldMk cId="1417864388" sldId="1746"/>
            <ac:picMk id="4" creationId="{CB92CB0C-38FD-15AE-4FD1-9119396AE6CB}"/>
          </ac:picMkLst>
        </pc:picChg>
      </pc:sldChg>
    </pc:docChg>
  </pc:docChgLst>
  <pc:docChgLst>
    <pc:chgData name="Simone Rocchi" userId="S::simonerocchi@mindinformaticasrl.onmicrosoft.com::0b217608-ba13-4da2-a896-ee027722c578" providerId="AD" clId="Web-{EA0A9F00-24C1-443F-B4F7-399DF1614E08}"/>
    <pc:docChg chg="modSld">
      <pc:chgData name="Simone Rocchi" userId="S::simonerocchi@mindinformaticasrl.onmicrosoft.com::0b217608-ba13-4da2-a896-ee027722c578" providerId="AD" clId="Web-{EA0A9F00-24C1-443F-B4F7-399DF1614E08}" dt="2025-02-25T14:50:00.153" v="51" actId="20577"/>
      <pc:docMkLst>
        <pc:docMk/>
      </pc:docMkLst>
      <pc:sldChg chg="addSp modSp">
        <pc:chgData name="Simone Rocchi" userId="S::simonerocchi@mindinformaticasrl.onmicrosoft.com::0b217608-ba13-4da2-a896-ee027722c578" providerId="AD" clId="Web-{EA0A9F00-24C1-443F-B4F7-399DF1614E08}" dt="2025-02-25T14:49:40.044" v="41" actId="20577"/>
        <pc:sldMkLst>
          <pc:docMk/>
          <pc:sldMk cId="1314613029" sldId="1954"/>
        </pc:sldMkLst>
        <pc:spChg chg="add mod">
          <ac:chgData name="Simone Rocchi" userId="S::simonerocchi@mindinformaticasrl.onmicrosoft.com::0b217608-ba13-4da2-a896-ee027722c578" providerId="AD" clId="Web-{EA0A9F00-24C1-443F-B4F7-399DF1614E08}" dt="2025-02-25T14:49:40.044" v="41" actId="20577"/>
          <ac:spMkLst>
            <pc:docMk/>
            <pc:sldMk cId="1314613029" sldId="1954"/>
            <ac:spMk id="75" creationId="{E66D16E1-EC74-941A-FDCB-95ED3C84FCBE}"/>
          </ac:spMkLst>
        </pc:spChg>
      </pc:sldChg>
      <pc:sldChg chg="addSp modSp">
        <pc:chgData name="Simone Rocchi" userId="S::simonerocchi@mindinformaticasrl.onmicrosoft.com::0b217608-ba13-4da2-a896-ee027722c578" providerId="AD" clId="Web-{EA0A9F00-24C1-443F-B4F7-399DF1614E08}" dt="2025-02-25T14:49:00.981" v="22" actId="20577"/>
        <pc:sldMkLst>
          <pc:docMk/>
          <pc:sldMk cId="0" sldId="2156"/>
        </pc:sldMkLst>
        <pc:spChg chg="add mod">
          <ac:chgData name="Simone Rocchi" userId="S::simonerocchi@mindinformaticasrl.onmicrosoft.com::0b217608-ba13-4da2-a896-ee027722c578" providerId="AD" clId="Web-{EA0A9F00-24C1-443F-B4F7-399DF1614E08}" dt="2025-02-25T14:49:00.981" v="22" actId="20577"/>
          <ac:spMkLst>
            <pc:docMk/>
            <pc:sldMk cId="0" sldId="2156"/>
            <ac:spMk id="3" creationId="{26A2BB1E-D97B-0970-DB3B-0EF04ADCF8CB}"/>
          </ac:spMkLst>
        </pc:spChg>
      </pc:sldChg>
      <pc:sldChg chg="addSp modSp">
        <pc:chgData name="Simone Rocchi" userId="S::simonerocchi@mindinformaticasrl.onmicrosoft.com::0b217608-ba13-4da2-a896-ee027722c578" providerId="AD" clId="Web-{EA0A9F00-24C1-443F-B4F7-399DF1614E08}" dt="2025-02-25T14:48:29.669" v="4" actId="20577"/>
        <pc:sldMkLst>
          <pc:docMk/>
          <pc:sldMk cId="0" sldId="2160"/>
        </pc:sldMkLst>
        <pc:spChg chg="add mod">
          <ac:chgData name="Simone Rocchi" userId="S::simonerocchi@mindinformaticasrl.onmicrosoft.com::0b217608-ba13-4da2-a896-ee027722c578" providerId="AD" clId="Web-{EA0A9F00-24C1-443F-B4F7-399DF1614E08}" dt="2025-02-25T14:48:29.669" v="4" actId="20577"/>
          <ac:spMkLst>
            <pc:docMk/>
            <pc:sldMk cId="0" sldId="2160"/>
            <ac:spMk id="7" creationId="{CE9C9C56-9342-35D9-A479-A20A2F00A37B}"/>
          </ac:spMkLst>
        </pc:spChg>
      </pc:sldChg>
      <pc:sldChg chg="addSp modSp">
        <pc:chgData name="Simone Rocchi" userId="S::simonerocchi@mindinformaticasrl.onmicrosoft.com::0b217608-ba13-4da2-a896-ee027722c578" providerId="AD" clId="Web-{EA0A9F00-24C1-443F-B4F7-399DF1614E08}" dt="2025-02-25T14:49:20.169" v="31" actId="20577"/>
        <pc:sldMkLst>
          <pc:docMk/>
          <pc:sldMk cId="3057056933" sldId="2171"/>
        </pc:sldMkLst>
        <pc:spChg chg="add mod">
          <ac:chgData name="Simone Rocchi" userId="S::simonerocchi@mindinformaticasrl.onmicrosoft.com::0b217608-ba13-4da2-a896-ee027722c578" providerId="AD" clId="Web-{EA0A9F00-24C1-443F-B4F7-399DF1614E08}" dt="2025-02-25T14:49:20.169" v="31" actId="20577"/>
          <ac:spMkLst>
            <pc:docMk/>
            <pc:sldMk cId="3057056933" sldId="2171"/>
            <ac:spMk id="3" creationId="{136BE0FD-CF96-7B95-DAF0-3E386FEB2963}"/>
          </ac:spMkLst>
        </pc:spChg>
      </pc:sldChg>
      <pc:sldChg chg="addSp modSp">
        <pc:chgData name="Simone Rocchi" userId="S::simonerocchi@mindinformaticasrl.onmicrosoft.com::0b217608-ba13-4da2-a896-ee027722c578" providerId="AD" clId="Web-{EA0A9F00-24C1-443F-B4F7-399DF1614E08}" dt="2025-02-25T14:49:29.247" v="35" actId="20577"/>
        <pc:sldMkLst>
          <pc:docMk/>
          <pc:sldMk cId="1037775301" sldId="2172"/>
        </pc:sldMkLst>
        <pc:spChg chg="add mod">
          <ac:chgData name="Simone Rocchi" userId="S::simonerocchi@mindinformaticasrl.onmicrosoft.com::0b217608-ba13-4da2-a896-ee027722c578" providerId="AD" clId="Web-{EA0A9F00-24C1-443F-B4F7-399DF1614E08}" dt="2025-02-25T14:49:29.247" v="35" actId="20577"/>
          <ac:spMkLst>
            <pc:docMk/>
            <pc:sldMk cId="1037775301" sldId="2172"/>
            <ac:spMk id="3" creationId="{710BCFA0-7595-F6C9-6B59-D7201E5B6658}"/>
          </ac:spMkLst>
        </pc:spChg>
      </pc:sldChg>
      <pc:sldChg chg="addSp modSp">
        <pc:chgData name="Simone Rocchi" userId="S::simonerocchi@mindinformaticasrl.onmicrosoft.com::0b217608-ba13-4da2-a896-ee027722c578" providerId="AD" clId="Web-{EA0A9F00-24C1-443F-B4F7-399DF1614E08}" dt="2025-02-25T14:49:10.419" v="27" actId="20577"/>
        <pc:sldMkLst>
          <pc:docMk/>
          <pc:sldMk cId="734717096" sldId="2174"/>
        </pc:sldMkLst>
        <pc:spChg chg="add mod">
          <ac:chgData name="Simone Rocchi" userId="S::simonerocchi@mindinformaticasrl.onmicrosoft.com::0b217608-ba13-4da2-a896-ee027722c578" providerId="AD" clId="Web-{EA0A9F00-24C1-443F-B4F7-399DF1614E08}" dt="2025-02-25T14:49:10.419" v="27" actId="20577"/>
          <ac:spMkLst>
            <pc:docMk/>
            <pc:sldMk cId="734717096" sldId="2174"/>
            <ac:spMk id="3" creationId="{17A1B31B-65F5-2E1F-AE2C-BED9EB526AEC}"/>
          </ac:spMkLst>
        </pc:spChg>
      </pc:sldChg>
      <pc:sldChg chg="addSp modSp">
        <pc:chgData name="Simone Rocchi" userId="S::simonerocchi@mindinformaticasrl.onmicrosoft.com::0b217608-ba13-4da2-a896-ee027722c578" providerId="AD" clId="Web-{EA0A9F00-24C1-443F-B4F7-399DF1614E08}" dt="2025-02-25T14:48:42.138" v="13" actId="20577"/>
        <pc:sldMkLst>
          <pc:docMk/>
          <pc:sldMk cId="1111470543" sldId="2175"/>
        </pc:sldMkLst>
        <pc:spChg chg="add mod">
          <ac:chgData name="Simone Rocchi" userId="S::simonerocchi@mindinformaticasrl.onmicrosoft.com::0b217608-ba13-4da2-a896-ee027722c578" providerId="AD" clId="Web-{EA0A9F00-24C1-443F-B4F7-399DF1614E08}" dt="2025-02-25T14:48:42.138" v="13" actId="20577"/>
          <ac:spMkLst>
            <pc:docMk/>
            <pc:sldMk cId="1111470543" sldId="2175"/>
            <ac:spMk id="2" creationId="{C4B7D37A-4211-E1E2-4DDF-15E48EBC3480}"/>
          </ac:spMkLst>
        </pc:spChg>
      </pc:sldChg>
      <pc:sldChg chg="addSp modSp">
        <pc:chgData name="Simone Rocchi" userId="S::simonerocchi@mindinformaticasrl.onmicrosoft.com::0b217608-ba13-4da2-a896-ee027722c578" providerId="AD" clId="Web-{EA0A9F00-24C1-443F-B4F7-399DF1614E08}" dt="2025-02-25T14:48:49.341" v="17" actId="20577"/>
        <pc:sldMkLst>
          <pc:docMk/>
          <pc:sldMk cId="457291982" sldId="2176"/>
        </pc:sldMkLst>
        <pc:spChg chg="add mod">
          <ac:chgData name="Simone Rocchi" userId="S::simonerocchi@mindinformaticasrl.onmicrosoft.com::0b217608-ba13-4da2-a896-ee027722c578" providerId="AD" clId="Web-{EA0A9F00-24C1-443F-B4F7-399DF1614E08}" dt="2025-02-25T14:48:49.341" v="17" actId="20577"/>
          <ac:spMkLst>
            <pc:docMk/>
            <pc:sldMk cId="457291982" sldId="2176"/>
            <ac:spMk id="13" creationId="{14F0DBBB-B8AB-2DE6-6C92-F771876B9D4D}"/>
          </ac:spMkLst>
        </pc:spChg>
      </pc:sldChg>
      <pc:sldChg chg="addSp modSp">
        <pc:chgData name="Simone Rocchi" userId="S::simonerocchi@mindinformaticasrl.onmicrosoft.com::0b217608-ba13-4da2-a896-ee027722c578" providerId="AD" clId="Web-{EA0A9F00-24C1-443F-B4F7-399DF1614E08}" dt="2025-02-25T14:49:50.122" v="47" actId="20577"/>
        <pc:sldMkLst>
          <pc:docMk/>
          <pc:sldMk cId="2652565314" sldId="2182"/>
        </pc:sldMkLst>
        <pc:spChg chg="add mod">
          <ac:chgData name="Simone Rocchi" userId="S::simonerocchi@mindinformaticasrl.onmicrosoft.com::0b217608-ba13-4da2-a896-ee027722c578" providerId="AD" clId="Web-{EA0A9F00-24C1-443F-B4F7-399DF1614E08}" dt="2025-02-25T14:49:50.122" v="47" actId="20577"/>
          <ac:spMkLst>
            <pc:docMk/>
            <pc:sldMk cId="2652565314" sldId="2182"/>
            <ac:spMk id="3" creationId="{0550ECF6-686C-1AF8-761B-F2AC75E20DB1}"/>
          </ac:spMkLst>
        </pc:spChg>
      </pc:sldChg>
      <pc:sldChg chg="addSp modSp">
        <pc:chgData name="Simone Rocchi" userId="S::simonerocchi@mindinformaticasrl.onmicrosoft.com::0b217608-ba13-4da2-a896-ee027722c578" providerId="AD" clId="Web-{EA0A9F00-24C1-443F-B4F7-399DF1614E08}" dt="2025-02-25T14:50:00.153" v="51" actId="20577"/>
        <pc:sldMkLst>
          <pc:docMk/>
          <pc:sldMk cId="4185289824" sldId="2183"/>
        </pc:sldMkLst>
        <pc:spChg chg="add mod">
          <ac:chgData name="Simone Rocchi" userId="S::simonerocchi@mindinformaticasrl.onmicrosoft.com::0b217608-ba13-4da2-a896-ee027722c578" providerId="AD" clId="Web-{EA0A9F00-24C1-443F-B4F7-399DF1614E08}" dt="2025-02-25T14:50:00.153" v="51" actId="20577"/>
          <ac:spMkLst>
            <pc:docMk/>
            <pc:sldMk cId="4185289824" sldId="2183"/>
            <ac:spMk id="2" creationId="{EA0BDD40-2D35-E506-7239-E5361CCC3C8E}"/>
          </ac:spMkLst>
        </pc:spChg>
      </pc:sldChg>
    </pc:docChg>
  </pc:docChgLst>
</pc:chgInfo>
</file>

<file path=ppt/comments/modernComment_692_8AC9C152.xml><?xml version="1.0" encoding="utf-8"?>
<p188:cmLst xmlns:a="http://schemas.openxmlformats.org/drawingml/2006/main" xmlns:r="http://schemas.openxmlformats.org/officeDocument/2006/relationships" xmlns:p188="http://schemas.microsoft.com/office/powerpoint/2018/8/main">
  <p188:cm id="{54F202C4-5245-4B34-B994-390C93F5562B}" authorId="{BFEB7A2C-D199-A519-523E-906FF97063AF}" created="2025-02-22T15:20:34.409">
    <ac:deMkLst xmlns:ac="http://schemas.microsoft.com/office/drawing/2013/main/command">
      <pc:docMk xmlns:pc="http://schemas.microsoft.com/office/powerpoint/2013/main/command"/>
      <pc:sldMk xmlns:pc="http://schemas.microsoft.com/office/powerpoint/2013/main/command" cId="2328478034" sldId="1682"/>
      <ac:picMk id="9" creationId="{4D229974-B3BC-F543-8E22-B06BD8CB6C3F}"/>
    </ac:deMkLst>
    <p188:txBody>
      <a:bodyPr/>
      <a:lstStyle/>
      <a:p>
        <a:r>
          <a:rPr lang="it-IT"/>
          <a:t>da gestire</a:t>
        </a:r>
      </a:p>
    </p188:txBody>
  </p188:cm>
</p188:cmLst>
</file>

<file path=ppt/comments/modernComment_6D2_5482E4C4.xml><?xml version="1.0" encoding="utf-8"?>
<p188:cmLst xmlns:a="http://schemas.openxmlformats.org/drawingml/2006/main" xmlns:r="http://schemas.openxmlformats.org/officeDocument/2006/relationships" xmlns:p188="http://schemas.microsoft.com/office/powerpoint/2018/8/main">
  <p188:cm id="{64D54C82-150D-4F5B-8C0F-D0848A5485C8}" authorId="{BFEB7A2C-D199-A519-523E-906FF97063AF}" created="2025-02-22T15:16:47.632">
    <ac:txMkLst xmlns:ac="http://schemas.microsoft.com/office/drawing/2013/main/command">
      <pc:docMk xmlns:pc="http://schemas.microsoft.com/office/powerpoint/2013/main/command"/>
      <pc:sldMk xmlns:pc="http://schemas.microsoft.com/office/powerpoint/2013/main/command" cId="1417864388" sldId="1746"/>
      <ac:spMk id="8" creationId="{D3F3BB52-7004-9E46-8A4A-6BF38F21F6D4}"/>
      <ac:txMk cp="346" len="369">
        <ac:context len="717" hash="3674300667"/>
      </ac:txMk>
    </ac:txMkLst>
    <p188:pos x="3832194" y="2049262"/>
    <p188:txBody>
      <a:bodyPr/>
      <a:lstStyle/>
      <a:p>
        <a:r>
          <a:rPr lang="it-IT"/>
          <a:t>non sono gestite dal programma ma possono essere aggiunte come campo testuale</a:t>
        </a:r>
      </a:p>
    </p188:txBody>
  </p188:cm>
  <p188:cm id="{D3A8EF32-91C5-4F5D-B58D-8EF9EA10E8EB}" authorId="{BFEB7A2C-D199-A519-523E-906FF97063AF}" created="2025-02-22T15:17:05.055">
    <ac:txMkLst xmlns:ac="http://schemas.microsoft.com/office/drawing/2013/main/command">
      <pc:docMk xmlns:pc="http://schemas.microsoft.com/office/powerpoint/2013/main/command"/>
      <pc:sldMk xmlns:pc="http://schemas.microsoft.com/office/powerpoint/2013/main/command" cId="1417864388" sldId="1746"/>
      <ac:spMk id="8" creationId="{D3F3BB52-7004-9E46-8A4A-6BF38F21F6D4}"/>
      <ac:txMk cp="0" len="345">
        <ac:context len="717" hash="3674300667"/>
      </ac:txMk>
    </ac:txMkLst>
    <p188:pos x="4172504" y="1309456"/>
    <p188:txBody>
      <a:bodyPr/>
      <a:lstStyle/>
      <a:p>
        <a:r>
          <a:rPr lang="it-IT"/>
          <a:t>noi le gestiamo sempre uguali</a:t>
        </a:r>
      </a:p>
    </p188:txBody>
  </p188:cm>
</p188:cmLst>
</file>

<file path=ppt/comments/modernComment_7DC_A030DBCD.xml><?xml version="1.0" encoding="utf-8"?>
<p188:cmLst xmlns:a="http://schemas.openxmlformats.org/drawingml/2006/main" xmlns:r="http://schemas.openxmlformats.org/officeDocument/2006/relationships" xmlns:p188="http://schemas.microsoft.com/office/powerpoint/2018/8/main">
  <p188:cm id="{0D610337-A27C-4D8C-A885-07DE7EB69429}" authorId="{BFEB7A2C-D199-A519-523E-906FF97063AF}" created="2025-02-22T15:21:04.036">
    <ac:deMkLst xmlns:ac="http://schemas.microsoft.com/office/drawing/2013/main/command">
      <pc:docMk xmlns:pc="http://schemas.microsoft.com/office/powerpoint/2013/main/command"/>
      <pc:sldMk xmlns:pc="http://schemas.microsoft.com/office/powerpoint/2013/main/command" cId="2687556557" sldId="2012"/>
      <ac:graphicFrameMk id="5" creationId="{68014363-ADA5-A63D-88BD-279DDB7D5B8A}"/>
    </ac:deMkLst>
    <p188:txBody>
      <a:bodyPr/>
      <a:lstStyle/>
      <a:p>
        <a:r>
          <a:rPr lang="it-IT"/>
          <a:t>da capire come fare lato nostro</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3A96BA-B437-364F-8E05-3FAD184CAD7B}"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it-IT"/>
        </a:p>
      </dgm:t>
    </dgm:pt>
    <dgm:pt modelId="{66A22393-1413-3D48-A749-9E0902BD0721}">
      <dgm:prSet phldrT="[Testo]" phldr="0" custT="1"/>
      <dgm:spPr>
        <a:solidFill>
          <a:srgbClr val="408856"/>
        </a:solidFill>
        <a:ln>
          <a:solidFill>
            <a:srgbClr val="408856"/>
          </a:solidFill>
        </a:ln>
      </dgm:spPr>
      <dgm:t>
        <a:bodyPr/>
        <a:lstStyle/>
        <a:p>
          <a:pPr rtl="0">
            <a:lnSpc>
              <a:spcPct val="100000"/>
            </a:lnSpc>
          </a:pPr>
          <a:r>
            <a:rPr lang="it-IT" sz="1200" b="1" i="0" kern="1200" spc="0">
              <a:solidFill>
                <a:schemeClr val="bg1"/>
              </a:solidFill>
              <a:latin typeface="Avenir Book" panose="02000503020000020003" pitchFamily="2" charset="0"/>
              <a:ea typeface="+mn-ea"/>
              <a:cs typeface="+mn-cs"/>
            </a:rPr>
            <a:t>RISCHI SLC CORE</a:t>
          </a:r>
          <a:endParaRPr lang="it-IT" sz="1200" b="1" kern="1200" spc="0">
            <a:solidFill>
              <a:schemeClr val="bg1"/>
            </a:solidFill>
            <a:latin typeface="Avenir Book" panose="02000503020000020003" pitchFamily="2" charset="0"/>
            <a:ea typeface="+mn-ea"/>
            <a:cs typeface="+mn-cs"/>
          </a:endParaRPr>
        </a:p>
      </dgm:t>
    </dgm:pt>
    <dgm:pt modelId="{35393007-F59D-6B4E-9ECD-C9DBEA8B77BD}" type="parTrans" cxnId="{4D8A35AD-041D-4A44-B2B4-F1373D64161F}">
      <dgm:prSet/>
      <dgm:spPr/>
      <dgm:t>
        <a:bodyPr/>
        <a:lstStyle/>
        <a:p>
          <a:endParaRPr lang="it-IT"/>
        </a:p>
      </dgm:t>
    </dgm:pt>
    <dgm:pt modelId="{45E73E17-1852-CF4B-BD2A-593E810693E2}" type="sibTrans" cxnId="{4D8A35AD-041D-4A44-B2B4-F1373D64161F}">
      <dgm:prSet/>
      <dgm:spPr/>
      <dgm:t>
        <a:bodyPr/>
        <a:lstStyle/>
        <a:p>
          <a:endParaRPr lang="it-IT"/>
        </a:p>
      </dgm:t>
    </dgm:pt>
    <dgm:pt modelId="{2E7EEF75-4B61-BE4D-ABE0-C286D1A3090D}">
      <dgm:prSet phldrT="[Testo]" custT="1"/>
      <dgm:spPr>
        <a:noFill/>
        <a:ln w="25400">
          <a:solidFill>
            <a:srgbClr val="408856"/>
          </a:solidFill>
        </a:ln>
      </dgm:spPr>
      <dgm:t>
        <a:bodyPr/>
        <a:lstStyle/>
        <a:p>
          <a:pPr>
            <a:lnSpc>
              <a:spcPct val="100000"/>
            </a:lnSpc>
          </a:pPr>
          <a:r>
            <a:rPr lang="it-IT" sz="1200" b="0" i="0" kern="1200" spc="0">
              <a:latin typeface="Avenir Book" panose="02000503020000020003" pitchFamily="2" charset="0"/>
              <a:ea typeface="+mn-ea"/>
              <a:cs typeface="+mn-cs"/>
            </a:rPr>
            <a:t>Carico di Lavoro</a:t>
          </a:r>
          <a:endParaRPr lang="it-IT" sz="1200" b="0" kern="1200" spc="0">
            <a:latin typeface="Avenir Book" panose="02000503020000020003" pitchFamily="2" charset="0"/>
            <a:ea typeface="+mn-ea"/>
            <a:cs typeface="+mn-cs"/>
          </a:endParaRPr>
        </a:p>
      </dgm:t>
    </dgm:pt>
    <dgm:pt modelId="{BAC96E35-3CE0-D649-BC2D-5876CC7DFA8F}" type="parTrans" cxnId="{E050A60E-5E01-D549-99ED-8F5C9866CD6F}">
      <dgm:prSet/>
      <dgm:spPr>
        <a:ln w="25400">
          <a:solidFill>
            <a:srgbClr val="408856"/>
          </a:solidFill>
        </a:ln>
      </dgm:spPr>
      <dgm:t>
        <a:bodyPr/>
        <a:lstStyle/>
        <a:p>
          <a:endParaRPr lang="it-IT"/>
        </a:p>
      </dgm:t>
    </dgm:pt>
    <dgm:pt modelId="{882A062A-FA5F-674B-9534-CE3CBD57E1A0}" type="sibTrans" cxnId="{E050A60E-5E01-D549-99ED-8F5C9866CD6F}">
      <dgm:prSet/>
      <dgm:spPr/>
      <dgm:t>
        <a:bodyPr/>
        <a:lstStyle/>
        <a:p>
          <a:endParaRPr lang="it-IT"/>
        </a:p>
      </dgm:t>
    </dgm:pt>
    <dgm:pt modelId="{4B82FEA9-31BF-C642-92FD-9D8F95F59869}">
      <dgm:prSet phldrT="[Testo]" custT="1"/>
      <dgm:spPr>
        <a:ln w="25400">
          <a:solidFill>
            <a:srgbClr val="408856"/>
          </a:solidFill>
        </a:ln>
      </dgm:spPr>
      <dgm: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Orario di Lavoro</a:t>
          </a:r>
        </a:p>
      </dgm:t>
    </dgm:pt>
    <dgm:pt modelId="{5964B907-F497-A644-87EA-CCAC95E477D2}" type="parTrans" cxnId="{58FDCA08-AD9B-BD48-B3A5-A1DC5B5113D9}">
      <dgm:prSet/>
      <dgm:spPr>
        <a:ln w="25400">
          <a:solidFill>
            <a:srgbClr val="408856"/>
          </a:solidFill>
        </a:ln>
      </dgm:spPr>
      <dgm:t>
        <a:bodyPr/>
        <a:lstStyle/>
        <a:p>
          <a:endParaRPr lang="it-IT"/>
        </a:p>
      </dgm:t>
    </dgm:pt>
    <dgm:pt modelId="{7F09FFE5-B37C-0F44-B86B-5349794692BF}" type="sibTrans" cxnId="{58FDCA08-AD9B-BD48-B3A5-A1DC5B5113D9}">
      <dgm:prSet/>
      <dgm:spPr/>
      <dgm:t>
        <a:bodyPr/>
        <a:lstStyle/>
        <a:p>
          <a:endParaRPr lang="it-IT"/>
        </a:p>
      </dgm:t>
    </dgm:pt>
    <dgm:pt modelId="{E9735CAB-A24B-B54C-AA70-87E1BD4E4C2B}">
      <dgm:prSet phldrT="[Testo]" custT="1"/>
      <dgm:spPr>
        <a:ln w="25400">
          <a:solidFill>
            <a:srgbClr val="408856"/>
          </a:solidFill>
        </a:ln>
      </dgm:spPr>
      <dgm:t>
        <a:bodyPr/>
        <a:lstStyle/>
        <a:p>
          <a:pPr rtl="0">
            <a:lnSpc>
              <a:spcPct val="100000"/>
            </a:lnSpc>
          </a:pPr>
          <a:r>
            <a:rPr lang="it-IT" sz="1200" b="0" i="0" kern="1200" spc="0">
              <a:solidFill>
                <a:srgbClr val="000000"/>
              </a:solidFill>
              <a:latin typeface="Avenir Book" panose="02000503020000020003" pitchFamily="2" charset="0"/>
              <a:ea typeface="+mn-ea"/>
              <a:cs typeface="+mn-cs"/>
            </a:rPr>
            <a:t>Autonomia Decisionale</a:t>
          </a:r>
        </a:p>
      </dgm:t>
    </dgm:pt>
    <dgm:pt modelId="{7D5EB55A-B8C3-0546-ADE8-7C931BA0C866}" type="parTrans" cxnId="{A4ADB37C-D2D3-5A45-9480-193FEA4DAF6A}">
      <dgm:prSet/>
      <dgm:spPr>
        <a:ln w="25400">
          <a:solidFill>
            <a:srgbClr val="408856"/>
          </a:solidFill>
        </a:ln>
      </dgm:spPr>
      <dgm:t>
        <a:bodyPr/>
        <a:lstStyle/>
        <a:p>
          <a:endParaRPr lang="it-IT"/>
        </a:p>
      </dgm:t>
    </dgm:pt>
    <dgm:pt modelId="{FBB4F8FA-2F79-7A42-8425-DDA84DDC9034}" type="sibTrans" cxnId="{A4ADB37C-D2D3-5A45-9480-193FEA4DAF6A}">
      <dgm:prSet/>
      <dgm:spPr/>
      <dgm:t>
        <a:bodyPr/>
        <a:lstStyle/>
        <a:p>
          <a:endParaRPr lang="it-IT"/>
        </a:p>
      </dgm:t>
    </dgm:pt>
    <dgm:pt modelId="{E54413A9-C110-D344-9325-157279773E4C}">
      <dgm:prSet phldrT="[Testo]" custT="1"/>
      <dgm:spPr>
        <a:noFill/>
        <a:ln w="25400">
          <a:solidFill>
            <a:srgbClr val="408856"/>
          </a:solidFill>
        </a:ln>
      </dgm:spPr>
      <dgm:t>
        <a:bodyPr/>
        <a:lstStyle/>
        <a:p>
          <a:pPr>
            <a:lnSpc>
              <a:spcPct val="100000"/>
            </a:lnSpc>
          </a:pPr>
          <a:r>
            <a:rPr lang="it-IT" sz="1200" b="0" i="0" kern="1200" spc="0">
              <a:solidFill>
                <a:srgbClr val="000000"/>
              </a:solidFill>
              <a:latin typeface="Avenir Book" panose="02000503020000020003" pitchFamily="2" charset="0"/>
              <a:ea typeface="+mn-ea"/>
              <a:cs typeface="+mn-cs"/>
            </a:rPr>
            <a:t>Ambiente di Lavoro</a:t>
          </a:r>
        </a:p>
      </dgm:t>
    </dgm:pt>
    <dgm:pt modelId="{095897F3-5AF5-1C43-937D-6D4E081BBE34}" type="parTrans" cxnId="{68FA19B0-F69A-B54D-9505-94057B045C8D}">
      <dgm:prSet/>
      <dgm:spPr>
        <a:ln w="25400">
          <a:solidFill>
            <a:srgbClr val="408856"/>
          </a:solidFill>
        </a:ln>
      </dgm:spPr>
      <dgm:t>
        <a:bodyPr/>
        <a:lstStyle/>
        <a:p>
          <a:endParaRPr lang="it-IT"/>
        </a:p>
      </dgm:t>
    </dgm:pt>
    <dgm:pt modelId="{FBEAC508-4AB8-E44C-BFF6-F7C13D4C74CC}" type="sibTrans" cxnId="{68FA19B0-F69A-B54D-9505-94057B045C8D}">
      <dgm:prSet/>
      <dgm:spPr/>
      <dgm:t>
        <a:bodyPr/>
        <a:lstStyle/>
        <a:p>
          <a:endParaRPr lang="it-IT"/>
        </a:p>
      </dgm:t>
    </dgm:pt>
    <dgm:pt modelId="{3A40C649-DEC8-024C-A381-69F603468392}">
      <dgm:prSet phldrT="[Testo]" custT="1"/>
      <dgm:spPr>
        <a:ln w="25400">
          <a:solidFill>
            <a:srgbClr val="408856"/>
          </a:solidFill>
        </a:ln>
      </dgm:spPr>
      <dgm:t>
        <a:bodyPr/>
        <a:lstStyle/>
        <a:p>
          <a:pPr rtl="0">
            <a:lnSpc>
              <a:spcPct val="100000"/>
            </a:lnSpc>
          </a:pPr>
          <a:r>
            <a:rPr lang="it-IT" sz="1200" b="0" i="0" kern="1200" spc="0">
              <a:solidFill>
                <a:srgbClr val="000000"/>
              </a:solidFill>
              <a:latin typeface="Avenir Book" panose="02000503020000020003" pitchFamily="2" charset="0"/>
              <a:ea typeface="+mn-ea"/>
              <a:cs typeface="+mn-cs"/>
            </a:rPr>
            <a:t>Pianificazione del Lavoro</a:t>
          </a:r>
        </a:p>
      </dgm:t>
    </dgm:pt>
    <dgm:pt modelId="{FF7D611D-C412-9A46-99E0-34A816161230}" type="parTrans" cxnId="{D6A79F10-BA66-0540-9DA3-A80E71C24095}">
      <dgm:prSet/>
      <dgm:spPr>
        <a:ln w="25400">
          <a:solidFill>
            <a:srgbClr val="408856"/>
          </a:solidFill>
        </a:ln>
      </dgm:spPr>
      <dgm:t>
        <a:bodyPr/>
        <a:lstStyle/>
        <a:p>
          <a:endParaRPr lang="it-IT"/>
        </a:p>
      </dgm:t>
    </dgm:pt>
    <dgm:pt modelId="{1C41935B-A156-6A4F-B80E-70049338E2D7}" type="sibTrans" cxnId="{D6A79F10-BA66-0540-9DA3-A80E71C24095}">
      <dgm:prSet/>
      <dgm:spPr/>
      <dgm:t>
        <a:bodyPr/>
        <a:lstStyle/>
        <a:p>
          <a:endParaRPr lang="it-IT"/>
        </a:p>
      </dgm:t>
    </dgm:pt>
    <dgm:pt modelId="{E2CF1920-2344-E644-B8B6-ACA5AD70F90B}">
      <dgm:prSet phldrT="[Testo]" custT="1"/>
      <dgm:spPr>
        <a:ln w="25400">
          <a:solidFill>
            <a:srgbClr val="408856"/>
          </a:solidFill>
        </a:ln>
      </dgm:spPr>
      <dgm:t>
        <a:bodyPr/>
        <a:lstStyle/>
        <a:p>
          <a:pPr rtl="0">
            <a:lnSpc>
              <a:spcPct val="100000"/>
            </a:lnSpc>
          </a:pPr>
          <a:r>
            <a:rPr lang="it-IT" sz="1200" b="0" i="0" kern="1200" spc="0">
              <a:solidFill>
                <a:srgbClr val="000000"/>
              </a:solidFill>
              <a:latin typeface="Avenir Book" panose="02000503020000020003" pitchFamily="2" charset="0"/>
              <a:ea typeface="+mn-ea"/>
              <a:cs typeface="+mn-cs"/>
            </a:rPr>
            <a:t>Relazioni Interpersonali</a:t>
          </a:r>
        </a:p>
      </dgm:t>
    </dgm:pt>
    <dgm:pt modelId="{46A2F896-096E-F84D-89A0-1B673A0E7D08}" type="parTrans" cxnId="{09D4EB75-33B5-FB4A-9AE4-149C59B3DB74}">
      <dgm:prSet/>
      <dgm:spPr>
        <a:ln w="25400">
          <a:solidFill>
            <a:srgbClr val="408856"/>
          </a:solidFill>
        </a:ln>
      </dgm:spPr>
      <dgm:t>
        <a:bodyPr/>
        <a:lstStyle/>
        <a:p>
          <a:endParaRPr lang="it-IT"/>
        </a:p>
      </dgm:t>
    </dgm:pt>
    <dgm:pt modelId="{6112DD5C-32FB-DA41-9BC6-14BEBE735F2F}" type="sibTrans" cxnId="{09D4EB75-33B5-FB4A-9AE4-149C59B3DB74}">
      <dgm:prSet/>
      <dgm:spPr/>
      <dgm:t>
        <a:bodyPr/>
        <a:lstStyle/>
        <a:p>
          <a:endParaRPr lang="it-IT"/>
        </a:p>
      </dgm:t>
    </dgm:pt>
    <dgm:pt modelId="{30056CE4-52B1-CB4C-8894-8698C91A2646}">
      <dgm:prSet custT="1"/>
      <dgm:spPr>
        <a:ln w="19050">
          <a:solidFill>
            <a:srgbClr val="438A50"/>
          </a:solidFill>
        </a:ln>
      </dgm:spPr>
      <dgm:t>
        <a:bodyPr/>
        <a:lstStyle/>
        <a:p>
          <a:pPr>
            <a:lnSpc>
              <a:spcPct val="100000"/>
            </a:lnSpc>
          </a:pPr>
          <a:r>
            <a:rPr lang="it-IT" sz="1200" b="0" i="0" spc="0">
              <a:solidFill>
                <a:srgbClr val="000000"/>
              </a:solidFill>
              <a:latin typeface="Avenir Book" panose="02000503020000020003" pitchFamily="2" charset="0"/>
              <a:ea typeface="+mn-ea"/>
              <a:cs typeface="+mn-cs"/>
            </a:rPr>
            <a:t>Ruolo</a:t>
          </a:r>
          <a:endParaRPr lang="it-IT" sz="1200" spc="0">
            <a:latin typeface="Avenir Book" panose="02000503020000020003" pitchFamily="2" charset="0"/>
          </a:endParaRPr>
        </a:p>
      </dgm:t>
    </dgm:pt>
    <dgm:pt modelId="{35AF4760-5867-3746-8E7A-8D812E7B8BF6}" type="parTrans" cxnId="{B87CC47C-47CE-9841-8421-99FBFD51A799}">
      <dgm:prSet/>
      <dgm:spPr>
        <a:ln>
          <a:solidFill>
            <a:srgbClr val="438A50"/>
          </a:solidFill>
        </a:ln>
      </dgm:spPr>
      <dgm:t>
        <a:bodyPr/>
        <a:lstStyle/>
        <a:p>
          <a:endParaRPr lang="it-IT"/>
        </a:p>
      </dgm:t>
    </dgm:pt>
    <dgm:pt modelId="{A1CBA5CE-D8AB-874F-8C52-85B696347F7E}" type="sibTrans" cxnId="{B87CC47C-47CE-9841-8421-99FBFD51A799}">
      <dgm:prSet/>
      <dgm:spPr/>
      <dgm:t>
        <a:bodyPr/>
        <a:lstStyle/>
        <a:p>
          <a:endParaRPr lang="it-IT"/>
        </a:p>
      </dgm:t>
    </dgm:pt>
    <dgm:pt modelId="{6863233C-D2EA-DD4A-95AA-F72F0582BA00}">
      <dgm:prSet custT="1"/>
      <dgm:spPr>
        <a:ln w="19050">
          <a:solidFill>
            <a:srgbClr val="438A50"/>
          </a:solidFill>
        </a:ln>
      </dgm:spPr>
      <dgm:t>
        <a:bodyPr/>
        <a:lstStyle/>
        <a:p>
          <a:pPr>
            <a:lnSpc>
              <a:spcPct val="100000"/>
            </a:lnSpc>
          </a:pPr>
          <a:r>
            <a:rPr lang="it-IT" sz="1200" spc="0">
              <a:latin typeface="Avenir Book" panose="02000503020000020003" pitchFamily="2" charset="0"/>
            </a:rPr>
            <a:t>Cultura Organizzativa</a:t>
          </a:r>
        </a:p>
      </dgm:t>
    </dgm:pt>
    <dgm:pt modelId="{33587A21-E715-544F-B5BF-21A66414658F}" type="parTrans" cxnId="{ABD0C593-7C92-B748-B086-DB1A260DE8E1}">
      <dgm:prSet/>
      <dgm:spPr>
        <a:ln w="28575">
          <a:solidFill>
            <a:srgbClr val="438A50"/>
          </a:solidFill>
        </a:ln>
      </dgm:spPr>
      <dgm:t>
        <a:bodyPr/>
        <a:lstStyle/>
        <a:p>
          <a:endParaRPr lang="it-IT"/>
        </a:p>
      </dgm:t>
    </dgm:pt>
    <dgm:pt modelId="{17BD8695-14D7-0B48-A439-D354868B4F37}" type="sibTrans" cxnId="{ABD0C593-7C92-B748-B086-DB1A260DE8E1}">
      <dgm:prSet/>
      <dgm:spPr/>
      <dgm:t>
        <a:bodyPr/>
        <a:lstStyle/>
        <a:p>
          <a:endParaRPr lang="it-IT"/>
        </a:p>
      </dgm:t>
    </dgm:pt>
    <dgm:pt modelId="{95850900-B2B5-FE41-AEA7-E466D0BC718F}">
      <dgm:prSet custT="1"/>
      <dgm:spPr>
        <a:ln w="19050">
          <a:solidFill>
            <a:srgbClr val="438A50"/>
          </a:solidFill>
        </a:ln>
      </dgm:spPr>
      <dgm:t>
        <a:bodyPr/>
        <a:lstStyle/>
        <a:p>
          <a:r>
            <a:rPr lang="it-IT" sz="1200">
              <a:latin typeface="Avenir Book" panose="02000503020000020003" pitchFamily="2" charset="0"/>
            </a:rPr>
            <a:t>Interfaccia Casa-Lavoro</a:t>
          </a:r>
        </a:p>
      </dgm:t>
    </dgm:pt>
    <dgm:pt modelId="{E3BC1474-4FF0-8346-9A51-7C6EC0DE8E2B}" type="parTrans" cxnId="{C5ACAF52-BF97-2840-89D1-5345E322513C}">
      <dgm:prSet/>
      <dgm:spPr>
        <a:ln>
          <a:solidFill>
            <a:srgbClr val="438A50"/>
          </a:solidFill>
        </a:ln>
      </dgm:spPr>
      <dgm:t>
        <a:bodyPr/>
        <a:lstStyle/>
        <a:p>
          <a:endParaRPr lang="it-IT"/>
        </a:p>
      </dgm:t>
    </dgm:pt>
    <dgm:pt modelId="{E5779740-56E3-7F4F-A1CC-2CE0B1F1C3BF}" type="sibTrans" cxnId="{C5ACAF52-BF97-2840-89D1-5345E322513C}">
      <dgm:prSet/>
      <dgm:spPr/>
      <dgm:t>
        <a:bodyPr/>
        <a:lstStyle/>
        <a:p>
          <a:endParaRPr lang="it-IT"/>
        </a:p>
      </dgm:t>
    </dgm:pt>
    <dgm:pt modelId="{E9848E87-E523-EC48-96E6-780D0D305BE5}">
      <dgm:prSet custT="1"/>
      <dgm:spPr>
        <a:ln w="19050">
          <a:solidFill>
            <a:srgbClr val="438A50"/>
          </a:solidFill>
        </a:ln>
      </dgm:spPr>
      <dgm:t>
        <a:bodyPr/>
        <a:lstStyle/>
        <a:p>
          <a:r>
            <a:rPr lang="it-IT" sz="1200">
              <a:latin typeface="Avenir Book" panose="02000503020000020003" pitchFamily="2" charset="0"/>
            </a:rPr>
            <a:t>Sviluppo Professionale</a:t>
          </a:r>
        </a:p>
      </dgm:t>
    </dgm:pt>
    <dgm:pt modelId="{40B50639-A335-0946-AAE5-FAAF951112AB}" type="parTrans" cxnId="{F911F0D2-7709-334D-91F8-7FF289F8033E}">
      <dgm:prSet/>
      <dgm:spPr>
        <a:ln w="28575">
          <a:solidFill>
            <a:srgbClr val="438A50"/>
          </a:solidFill>
        </a:ln>
      </dgm:spPr>
      <dgm:t>
        <a:bodyPr/>
        <a:lstStyle/>
        <a:p>
          <a:endParaRPr lang="it-IT"/>
        </a:p>
      </dgm:t>
    </dgm:pt>
    <dgm:pt modelId="{1C4FAC30-FC4F-8441-A07A-F68AB9FE7FAE}" type="sibTrans" cxnId="{F911F0D2-7709-334D-91F8-7FF289F8033E}">
      <dgm:prSet/>
      <dgm:spPr/>
      <dgm:t>
        <a:bodyPr/>
        <a:lstStyle/>
        <a:p>
          <a:endParaRPr lang="it-IT"/>
        </a:p>
      </dgm:t>
    </dgm:pt>
    <dgm:pt modelId="{193FC8D4-D749-864A-9E2D-406CE0879717}" type="pres">
      <dgm:prSet presAssocID="{363A96BA-B437-364F-8E05-3FAD184CAD7B}" presName="diagram" presStyleCnt="0">
        <dgm:presLayoutVars>
          <dgm:chPref val="1"/>
          <dgm:dir/>
          <dgm:animOne val="branch"/>
          <dgm:animLvl val="lvl"/>
          <dgm:resizeHandles/>
        </dgm:presLayoutVars>
      </dgm:prSet>
      <dgm:spPr/>
    </dgm:pt>
    <dgm:pt modelId="{AB2E34FF-607D-3D48-86F5-BB801784BE9C}" type="pres">
      <dgm:prSet presAssocID="{66A22393-1413-3D48-A749-9E0902BD0721}" presName="root" presStyleCnt="0"/>
      <dgm:spPr/>
    </dgm:pt>
    <dgm:pt modelId="{A2521767-4A3D-B942-A316-7D26410CFAF6}" type="pres">
      <dgm:prSet presAssocID="{66A22393-1413-3D48-A749-9E0902BD0721}" presName="rootComposite" presStyleCnt="0"/>
      <dgm:spPr/>
    </dgm:pt>
    <dgm:pt modelId="{E9E5B1CF-F120-604C-A74F-9511508FA336}" type="pres">
      <dgm:prSet presAssocID="{66A22393-1413-3D48-A749-9E0902BD0721}" presName="rootText" presStyleLbl="node1" presStyleIdx="0" presStyleCnt="1" custScaleX="657668" custScaleY="333401"/>
      <dgm:spPr/>
    </dgm:pt>
    <dgm:pt modelId="{0D291429-3737-9A4C-B05C-B656748F9030}" type="pres">
      <dgm:prSet presAssocID="{66A22393-1413-3D48-A749-9E0902BD0721}" presName="rootConnector" presStyleLbl="node1" presStyleIdx="0" presStyleCnt="1"/>
      <dgm:spPr/>
    </dgm:pt>
    <dgm:pt modelId="{BABC366B-8ACE-3144-AD9D-D12FDA02C415}" type="pres">
      <dgm:prSet presAssocID="{66A22393-1413-3D48-A749-9E0902BD0721}" presName="childShape" presStyleCnt="0"/>
      <dgm:spPr/>
    </dgm:pt>
    <dgm:pt modelId="{A6DC29F1-6741-144C-B54D-E0FE6A010C17}" type="pres">
      <dgm:prSet presAssocID="{BAC96E35-3CE0-D649-BC2D-5876CC7DFA8F}" presName="Name13" presStyleLbl="parChTrans1D2" presStyleIdx="0" presStyleCnt="10"/>
      <dgm:spPr/>
    </dgm:pt>
    <dgm:pt modelId="{D9A68F1F-B0FF-B741-857B-3E07A6FFF31E}" type="pres">
      <dgm:prSet presAssocID="{2E7EEF75-4B61-BE4D-ABE0-C286D1A3090D}" presName="childText" presStyleLbl="bgAcc1" presStyleIdx="0" presStyleCnt="10" custScaleX="822085" custScaleY="184786">
        <dgm:presLayoutVars>
          <dgm:bulletEnabled val="1"/>
        </dgm:presLayoutVars>
      </dgm:prSet>
      <dgm:spPr/>
    </dgm:pt>
    <dgm:pt modelId="{384E6364-E07A-8F4C-8335-861A329CEF1D}" type="pres">
      <dgm:prSet presAssocID="{5964B907-F497-A644-87EA-CCAC95E477D2}" presName="Name13" presStyleLbl="parChTrans1D2" presStyleIdx="1" presStyleCnt="10"/>
      <dgm:spPr/>
    </dgm:pt>
    <dgm:pt modelId="{6083E82C-CBA8-D341-A89F-A76597995065}" type="pres">
      <dgm:prSet presAssocID="{4B82FEA9-31BF-C642-92FD-9D8F95F59869}" presName="childText" presStyleLbl="bgAcc1" presStyleIdx="1" presStyleCnt="10" custScaleX="822085" custScaleY="184786">
        <dgm:presLayoutVars>
          <dgm:bulletEnabled val="1"/>
        </dgm:presLayoutVars>
      </dgm:prSet>
      <dgm:spPr/>
    </dgm:pt>
    <dgm:pt modelId="{26F65B25-24D5-EA4D-8DA8-02F7193D5520}" type="pres">
      <dgm:prSet presAssocID="{7D5EB55A-B8C3-0546-ADE8-7C931BA0C866}" presName="Name13" presStyleLbl="parChTrans1D2" presStyleIdx="2" presStyleCnt="10"/>
      <dgm:spPr/>
    </dgm:pt>
    <dgm:pt modelId="{8B43CA6D-67B8-0445-B66B-03FA6E8A92BD}" type="pres">
      <dgm:prSet presAssocID="{E9735CAB-A24B-B54C-AA70-87E1BD4E4C2B}" presName="childText" presStyleLbl="bgAcc1" presStyleIdx="2" presStyleCnt="10" custScaleX="822085" custScaleY="184786">
        <dgm:presLayoutVars>
          <dgm:bulletEnabled val="1"/>
        </dgm:presLayoutVars>
      </dgm:prSet>
      <dgm:spPr/>
    </dgm:pt>
    <dgm:pt modelId="{BEE416AA-42A2-7141-876E-D9BD689E60F0}" type="pres">
      <dgm:prSet presAssocID="{35AF4760-5867-3746-8E7A-8D812E7B8BF6}" presName="Name13" presStyleLbl="parChTrans1D2" presStyleIdx="3" presStyleCnt="10"/>
      <dgm:spPr/>
    </dgm:pt>
    <dgm:pt modelId="{E867D1B2-F899-F04D-AAB2-5242B89DEDDB}" type="pres">
      <dgm:prSet presAssocID="{30056CE4-52B1-CB4C-8894-8698C91A2646}" presName="childText" presStyleLbl="bgAcc1" presStyleIdx="3" presStyleCnt="10" custScaleX="822085" custScaleY="184786">
        <dgm:presLayoutVars>
          <dgm:bulletEnabled val="1"/>
        </dgm:presLayoutVars>
      </dgm:prSet>
      <dgm:spPr/>
    </dgm:pt>
    <dgm:pt modelId="{A1191781-266A-2B4A-A4E5-A7806C9337B1}" type="pres">
      <dgm:prSet presAssocID="{095897F3-5AF5-1C43-937D-6D4E081BBE34}" presName="Name13" presStyleLbl="parChTrans1D2" presStyleIdx="4" presStyleCnt="10"/>
      <dgm:spPr/>
    </dgm:pt>
    <dgm:pt modelId="{0308D19F-7568-2549-AE2C-34A252989B43}" type="pres">
      <dgm:prSet presAssocID="{E54413A9-C110-D344-9325-157279773E4C}" presName="childText" presStyleLbl="bgAcc1" presStyleIdx="4" presStyleCnt="10" custScaleX="822085" custScaleY="184786">
        <dgm:presLayoutVars>
          <dgm:bulletEnabled val="1"/>
        </dgm:presLayoutVars>
      </dgm:prSet>
      <dgm:spPr/>
    </dgm:pt>
    <dgm:pt modelId="{F2544A20-6AC6-DE4F-8BC4-6C0609453788}" type="pres">
      <dgm:prSet presAssocID="{FF7D611D-C412-9A46-99E0-34A816161230}" presName="Name13" presStyleLbl="parChTrans1D2" presStyleIdx="5" presStyleCnt="10"/>
      <dgm:spPr/>
    </dgm:pt>
    <dgm:pt modelId="{F42F66E0-9C8A-B84E-9421-D7E1B7EC3942}" type="pres">
      <dgm:prSet presAssocID="{3A40C649-DEC8-024C-A381-69F603468392}" presName="childText" presStyleLbl="bgAcc1" presStyleIdx="5" presStyleCnt="10" custScaleX="822085" custScaleY="184786">
        <dgm:presLayoutVars>
          <dgm:bulletEnabled val="1"/>
        </dgm:presLayoutVars>
      </dgm:prSet>
      <dgm:spPr/>
    </dgm:pt>
    <dgm:pt modelId="{356B5539-A8E0-3842-95BE-E998D00636BF}" type="pres">
      <dgm:prSet presAssocID="{46A2F896-096E-F84D-89A0-1B673A0E7D08}" presName="Name13" presStyleLbl="parChTrans1D2" presStyleIdx="6" presStyleCnt="10"/>
      <dgm:spPr/>
    </dgm:pt>
    <dgm:pt modelId="{3C51420F-5BBB-9C45-BF82-1EEEE8EA459F}" type="pres">
      <dgm:prSet presAssocID="{E2CF1920-2344-E644-B8B6-ACA5AD70F90B}" presName="childText" presStyleLbl="bgAcc1" presStyleIdx="6" presStyleCnt="10" custScaleX="822085" custScaleY="184786">
        <dgm:presLayoutVars>
          <dgm:bulletEnabled val="1"/>
        </dgm:presLayoutVars>
      </dgm:prSet>
      <dgm:spPr/>
    </dgm:pt>
    <dgm:pt modelId="{FF650D50-4847-224C-B16E-7B1BE8DD2162}" type="pres">
      <dgm:prSet presAssocID="{33587A21-E715-544F-B5BF-21A66414658F}" presName="Name13" presStyleLbl="parChTrans1D2" presStyleIdx="7" presStyleCnt="10"/>
      <dgm:spPr/>
    </dgm:pt>
    <dgm:pt modelId="{DB229DD0-360D-9D40-8EA2-41ECD8714BCD}" type="pres">
      <dgm:prSet presAssocID="{6863233C-D2EA-DD4A-95AA-F72F0582BA00}" presName="childText" presStyleLbl="bgAcc1" presStyleIdx="7" presStyleCnt="10" custScaleX="822085" custScaleY="184786">
        <dgm:presLayoutVars>
          <dgm:bulletEnabled val="1"/>
        </dgm:presLayoutVars>
      </dgm:prSet>
      <dgm:spPr/>
    </dgm:pt>
    <dgm:pt modelId="{27AAE7CC-A670-BD46-ADF5-69FE0392FF4C}" type="pres">
      <dgm:prSet presAssocID="{E3BC1474-4FF0-8346-9A51-7C6EC0DE8E2B}" presName="Name13" presStyleLbl="parChTrans1D2" presStyleIdx="8" presStyleCnt="10"/>
      <dgm:spPr/>
    </dgm:pt>
    <dgm:pt modelId="{3373112B-1D43-C64B-8A58-CAE9438DDD03}" type="pres">
      <dgm:prSet presAssocID="{95850900-B2B5-FE41-AEA7-E466D0BC718F}" presName="childText" presStyleLbl="bgAcc1" presStyleIdx="8" presStyleCnt="10" custScaleX="822055" custScaleY="185456">
        <dgm:presLayoutVars>
          <dgm:bulletEnabled val="1"/>
        </dgm:presLayoutVars>
      </dgm:prSet>
      <dgm:spPr/>
    </dgm:pt>
    <dgm:pt modelId="{082FFEF4-78F9-804E-92A2-CC39870D3545}" type="pres">
      <dgm:prSet presAssocID="{40B50639-A335-0946-AAE5-FAAF951112AB}" presName="Name13" presStyleLbl="parChTrans1D2" presStyleIdx="9" presStyleCnt="10"/>
      <dgm:spPr/>
    </dgm:pt>
    <dgm:pt modelId="{AF3209BB-54C4-0947-8C38-D1B2B28CFA5C}" type="pres">
      <dgm:prSet presAssocID="{E9848E87-E523-EC48-96E6-780D0D305BE5}" presName="childText" presStyleLbl="bgAcc1" presStyleIdx="9" presStyleCnt="10" custScaleX="822055" custScaleY="185456">
        <dgm:presLayoutVars>
          <dgm:bulletEnabled val="1"/>
        </dgm:presLayoutVars>
      </dgm:prSet>
      <dgm:spPr/>
    </dgm:pt>
  </dgm:ptLst>
  <dgm:cxnLst>
    <dgm:cxn modelId="{87F19605-4CD1-864A-8AE3-4C2C3801CECE}" type="presOf" srcId="{6863233C-D2EA-DD4A-95AA-F72F0582BA00}" destId="{DB229DD0-360D-9D40-8EA2-41ECD8714BCD}" srcOrd="0" destOrd="0" presId="urn:microsoft.com/office/officeart/2005/8/layout/hierarchy3"/>
    <dgm:cxn modelId="{58FDCA08-AD9B-BD48-B3A5-A1DC5B5113D9}" srcId="{66A22393-1413-3D48-A749-9E0902BD0721}" destId="{4B82FEA9-31BF-C642-92FD-9D8F95F59869}" srcOrd="1" destOrd="0" parTransId="{5964B907-F497-A644-87EA-CCAC95E477D2}" sibTransId="{7F09FFE5-B37C-0F44-B86B-5349794692BF}"/>
    <dgm:cxn modelId="{F55CF208-07F5-234A-880D-DC76A4F19E22}" type="presOf" srcId="{363A96BA-B437-364F-8E05-3FAD184CAD7B}" destId="{193FC8D4-D749-864A-9E2D-406CE0879717}" srcOrd="0" destOrd="0" presId="urn:microsoft.com/office/officeart/2005/8/layout/hierarchy3"/>
    <dgm:cxn modelId="{E050A60E-5E01-D549-99ED-8F5C9866CD6F}" srcId="{66A22393-1413-3D48-A749-9E0902BD0721}" destId="{2E7EEF75-4B61-BE4D-ABE0-C286D1A3090D}" srcOrd="0" destOrd="0" parTransId="{BAC96E35-3CE0-D649-BC2D-5876CC7DFA8F}" sibTransId="{882A062A-FA5F-674B-9534-CE3CBD57E1A0}"/>
    <dgm:cxn modelId="{D6A79F10-BA66-0540-9DA3-A80E71C24095}" srcId="{66A22393-1413-3D48-A749-9E0902BD0721}" destId="{3A40C649-DEC8-024C-A381-69F603468392}" srcOrd="5" destOrd="0" parTransId="{FF7D611D-C412-9A46-99E0-34A816161230}" sibTransId="{1C41935B-A156-6A4F-B80E-70049338E2D7}"/>
    <dgm:cxn modelId="{B5ED2417-F60C-7449-BBD4-66196519E134}" type="presOf" srcId="{E9848E87-E523-EC48-96E6-780D0D305BE5}" destId="{AF3209BB-54C4-0947-8C38-D1B2B28CFA5C}" srcOrd="0" destOrd="0" presId="urn:microsoft.com/office/officeart/2005/8/layout/hierarchy3"/>
    <dgm:cxn modelId="{E471AE18-C964-9946-BADE-FDD2D72B811B}" type="presOf" srcId="{33587A21-E715-544F-B5BF-21A66414658F}" destId="{FF650D50-4847-224C-B16E-7B1BE8DD2162}" srcOrd="0" destOrd="0" presId="urn:microsoft.com/office/officeart/2005/8/layout/hierarchy3"/>
    <dgm:cxn modelId="{CB9AAA1E-A2D4-2742-8845-88F9F28724C3}" type="presOf" srcId="{66A22393-1413-3D48-A749-9E0902BD0721}" destId="{0D291429-3737-9A4C-B05C-B656748F9030}" srcOrd="1" destOrd="0" presId="urn:microsoft.com/office/officeart/2005/8/layout/hierarchy3"/>
    <dgm:cxn modelId="{2639233A-036A-6546-A81D-CC23CD83B35B}" type="presOf" srcId="{BAC96E35-3CE0-D649-BC2D-5876CC7DFA8F}" destId="{A6DC29F1-6741-144C-B54D-E0FE6A010C17}" srcOrd="0" destOrd="0" presId="urn:microsoft.com/office/officeart/2005/8/layout/hierarchy3"/>
    <dgm:cxn modelId="{695B3A3A-E9B0-B14B-84D2-A4B2BC46C683}" type="presOf" srcId="{95850900-B2B5-FE41-AEA7-E466D0BC718F}" destId="{3373112B-1D43-C64B-8A58-CAE9438DDD03}" srcOrd="0" destOrd="0" presId="urn:microsoft.com/office/officeart/2005/8/layout/hierarchy3"/>
    <dgm:cxn modelId="{445C8065-C830-3B46-9BCD-204BF50D1D8E}" type="presOf" srcId="{095897F3-5AF5-1C43-937D-6D4E081BBE34}" destId="{A1191781-266A-2B4A-A4E5-A7806C9337B1}" srcOrd="0" destOrd="0" presId="urn:microsoft.com/office/officeart/2005/8/layout/hierarchy3"/>
    <dgm:cxn modelId="{2A1E4548-A583-6049-9E34-65A685787A18}" type="presOf" srcId="{E3BC1474-4FF0-8346-9A51-7C6EC0DE8E2B}" destId="{27AAE7CC-A670-BD46-ADF5-69FE0392FF4C}" srcOrd="0" destOrd="0" presId="urn:microsoft.com/office/officeart/2005/8/layout/hierarchy3"/>
    <dgm:cxn modelId="{FC632C4D-5701-CA4D-BBDB-4BB3FCF4A73F}" type="presOf" srcId="{E54413A9-C110-D344-9325-157279773E4C}" destId="{0308D19F-7568-2549-AE2C-34A252989B43}" srcOrd="0" destOrd="0" presId="urn:microsoft.com/office/officeart/2005/8/layout/hierarchy3"/>
    <dgm:cxn modelId="{17E47F6F-6F86-7A4D-A024-17D8A3AD1D27}" type="presOf" srcId="{7D5EB55A-B8C3-0546-ADE8-7C931BA0C866}" destId="{26F65B25-24D5-EA4D-8DA8-02F7193D5520}" srcOrd="0" destOrd="0" presId="urn:microsoft.com/office/officeart/2005/8/layout/hierarchy3"/>
    <dgm:cxn modelId="{C5ACAF52-BF97-2840-89D1-5345E322513C}" srcId="{66A22393-1413-3D48-A749-9E0902BD0721}" destId="{95850900-B2B5-FE41-AEA7-E466D0BC718F}" srcOrd="8" destOrd="0" parTransId="{E3BC1474-4FF0-8346-9A51-7C6EC0DE8E2B}" sibTransId="{E5779740-56E3-7F4F-A1CC-2CE0B1F1C3BF}"/>
    <dgm:cxn modelId="{09D4EB75-33B5-FB4A-9AE4-149C59B3DB74}" srcId="{66A22393-1413-3D48-A749-9E0902BD0721}" destId="{E2CF1920-2344-E644-B8B6-ACA5AD70F90B}" srcOrd="6" destOrd="0" parTransId="{46A2F896-096E-F84D-89A0-1B673A0E7D08}" sibTransId="{6112DD5C-32FB-DA41-9BC6-14BEBE735F2F}"/>
    <dgm:cxn modelId="{266DDC76-C4AC-D94A-A012-D97B9E654C47}" type="presOf" srcId="{5964B907-F497-A644-87EA-CCAC95E477D2}" destId="{384E6364-E07A-8F4C-8335-861A329CEF1D}" srcOrd="0" destOrd="0" presId="urn:microsoft.com/office/officeart/2005/8/layout/hierarchy3"/>
    <dgm:cxn modelId="{A4ADB37C-D2D3-5A45-9480-193FEA4DAF6A}" srcId="{66A22393-1413-3D48-A749-9E0902BD0721}" destId="{E9735CAB-A24B-B54C-AA70-87E1BD4E4C2B}" srcOrd="2" destOrd="0" parTransId="{7D5EB55A-B8C3-0546-ADE8-7C931BA0C866}" sibTransId="{FBB4F8FA-2F79-7A42-8425-DDA84DDC9034}"/>
    <dgm:cxn modelId="{B87CC47C-47CE-9841-8421-99FBFD51A799}" srcId="{66A22393-1413-3D48-A749-9E0902BD0721}" destId="{30056CE4-52B1-CB4C-8894-8698C91A2646}" srcOrd="3" destOrd="0" parTransId="{35AF4760-5867-3746-8E7A-8D812E7B8BF6}" sibTransId="{A1CBA5CE-D8AB-874F-8C52-85B696347F7E}"/>
    <dgm:cxn modelId="{3FE9A38F-EE9F-904E-AF20-D4990B047CF0}" type="presOf" srcId="{30056CE4-52B1-CB4C-8894-8698C91A2646}" destId="{E867D1B2-F899-F04D-AAB2-5242B89DEDDB}" srcOrd="0" destOrd="0" presId="urn:microsoft.com/office/officeart/2005/8/layout/hierarchy3"/>
    <dgm:cxn modelId="{21CA6E91-9493-A640-8E08-DB1E11AF3766}" type="presOf" srcId="{3A40C649-DEC8-024C-A381-69F603468392}" destId="{F42F66E0-9C8A-B84E-9421-D7E1B7EC3942}" srcOrd="0" destOrd="0" presId="urn:microsoft.com/office/officeart/2005/8/layout/hierarchy3"/>
    <dgm:cxn modelId="{ABD0C593-7C92-B748-B086-DB1A260DE8E1}" srcId="{66A22393-1413-3D48-A749-9E0902BD0721}" destId="{6863233C-D2EA-DD4A-95AA-F72F0582BA00}" srcOrd="7" destOrd="0" parTransId="{33587A21-E715-544F-B5BF-21A66414658F}" sibTransId="{17BD8695-14D7-0B48-A439-D354868B4F37}"/>
    <dgm:cxn modelId="{D126989D-F58E-2244-ABA8-AF55ACEDF2BC}" type="presOf" srcId="{35AF4760-5867-3746-8E7A-8D812E7B8BF6}" destId="{BEE416AA-42A2-7141-876E-D9BD689E60F0}" srcOrd="0" destOrd="0" presId="urn:microsoft.com/office/officeart/2005/8/layout/hierarchy3"/>
    <dgm:cxn modelId="{50F2FAA1-767B-AA4A-9165-23CE121CBD8A}" type="presOf" srcId="{4B82FEA9-31BF-C642-92FD-9D8F95F59869}" destId="{6083E82C-CBA8-D341-A89F-A76597995065}" srcOrd="0" destOrd="0" presId="urn:microsoft.com/office/officeart/2005/8/layout/hierarchy3"/>
    <dgm:cxn modelId="{4D8A35AD-041D-4A44-B2B4-F1373D64161F}" srcId="{363A96BA-B437-364F-8E05-3FAD184CAD7B}" destId="{66A22393-1413-3D48-A749-9E0902BD0721}" srcOrd="0" destOrd="0" parTransId="{35393007-F59D-6B4E-9ECD-C9DBEA8B77BD}" sibTransId="{45E73E17-1852-CF4B-BD2A-593E810693E2}"/>
    <dgm:cxn modelId="{68FA19B0-F69A-B54D-9505-94057B045C8D}" srcId="{66A22393-1413-3D48-A749-9E0902BD0721}" destId="{E54413A9-C110-D344-9325-157279773E4C}" srcOrd="4" destOrd="0" parTransId="{095897F3-5AF5-1C43-937D-6D4E081BBE34}" sibTransId="{FBEAC508-4AB8-E44C-BFF6-F7C13D4C74CC}"/>
    <dgm:cxn modelId="{028DB5B3-BEA1-1A45-A1DF-93973B7CB3F9}" type="presOf" srcId="{40B50639-A335-0946-AAE5-FAAF951112AB}" destId="{082FFEF4-78F9-804E-92A2-CC39870D3545}" srcOrd="0" destOrd="0" presId="urn:microsoft.com/office/officeart/2005/8/layout/hierarchy3"/>
    <dgm:cxn modelId="{CFFD11B8-762A-8445-9D58-39CE63292D3E}" type="presOf" srcId="{66A22393-1413-3D48-A749-9E0902BD0721}" destId="{E9E5B1CF-F120-604C-A74F-9511508FA336}" srcOrd="0" destOrd="0" presId="urn:microsoft.com/office/officeart/2005/8/layout/hierarchy3"/>
    <dgm:cxn modelId="{845C79C5-F55E-134E-AACB-247A8C3BB592}" type="presOf" srcId="{E9735CAB-A24B-B54C-AA70-87E1BD4E4C2B}" destId="{8B43CA6D-67B8-0445-B66B-03FA6E8A92BD}" srcOrd="0" destOrd="0" presId="urn:microsoft.com/office/officeart/2005/8/layout/hierarchy3"/>
    <dgm:cxn modelId="{D88DCCCA-5EFF-9246-B499-B1DB21B67104}" type="presOf" srcId="{2E7EEF75-4B61-BE4D-ABE0-C286D1A3090D}" destId="{D9A68F1F-B0FF-B741-857B-3E07A6FFF31E}" srcOrd="0" destOrd="0" presId="urn:microsoft.com/office/officeart/2005/8/layout/hierarchy3"/>
    <dgm:cxn modelId="{F911F0D2-7709-334D-91F8-7FF289F8033E}" srcId="{66A22393-1413-3D48-A749-9E0902BD0721}" destId="{E9848E87-E523-EC48-96E6-780D0D305BE5}" srcOrd="9" destOrd="0" parTransId="{40B50639-A335-0946-AAE5-FAAF951112AB}" sibTransId="{1C4FAC30-FC4F-8441-A07A-F68AB9FE7FAE}"/>
    <dgm:cxn modelId="{203799E1-0636-1046-9604-B364465DA547}" type="presOf" srcId="{46A2F896-096E-F84D-89A0-1B673A0E7D08}" destId="{356B5539-A8E0-3842-95BE-E998D00636BF}" srcOrd="0" destOrd="0" presId="urn:microsoft.com/office/officeart/2005/8/layout/hierarchy3"/>
    <dgm:cxn modelId="{D54CDFE1-1C7E-D444-884D-3ADDE92A2074}" type="presOf" srcId="{FF7D611D-C412-9A46-99E0-34A816161230}" destId="{F2544A20-6AC6-DE4F-8BC4-6C0609453788}" srcOrd="0" destOrd="0" presId="urn:microsoft.com/office/officeart/2005/8/layout/hierarchy3"/>
    <dgm:cxn modelId="{AA9888FF-1EB2-674F-BB66-7FA7F2D93250}" type="presOf" srcId="{E2CF1920-2344-E644-B8B6-ACA5AD70F90B}" destId="{3C51420F-5BBB-9C45-BF82-1EEEE8EA459F}" srcOrd="0" destOrd="0" presId="urn:microsoft.com/office/officeart/2005/8/layout/hierarchy3"/>
    <dgm:cxn modelId="{2B4EF183-87CE-F141-8DE7-57D645D792FB}" type="presParOf" srcId="{193FC8D4-D749-864A-9E2D-406CE0879717}" destId="{AB2E34FF-607D-3D48-86F5-BB801784BE9C}" srcOrd="0" destOrd="0" presId="urn:microsoft.com/office/officeart/2005/8/layout/hierarchy3"/>
    <dgm:cxn modelId="{2FA4EF48-393C-034F-ADE5-4098D49BE4F1}" type="presParOf" srcId="{AB2E34FF-607D-3D48-86F5-BB801784BE9C}" destId="{A2521767-4A3D-B942-A316-7D26410CFAF6}" srcOrd="0" destOrd="0" presId="urn:microsoft.com/office/officeart/2005/8/layout/hierarchy3"/>
    <dgm:cxn modelId="{6DA80B71-D6F2-014D-80EE-0B646E3EF672}" type="presParOf" srcId="{A2521767-4A3D-B942-A316-7D26410CFAF6}" destId="{E9E5B1CF-F120-604C-A74F-9511508FA336}" srcOrd="0" destOrd="0" presId="urn:microsoft.com/office/officeart/2005/8/layout/hierarchy3"/>
    <dgm:cxn modelId="{6601E3F6-83DB-7E49-BAD5-74CEFA4D1918}" type="presParOf" srcId="{A2521767-4A3D-B942-A316-7D26410CFAF6}" destId="{0D291429-3737-9A4C-B05C-B656748F9030}" srcOrd="1" destOrd="0" presId="urn:microsoft.com/office/officeart/2005/8/layout/hierarchy3"/>
    <dgm:cxn modelId="{E4CF8C30-6E0F-2647-A25E-8C477E07E6AE}" type="presParOf" srcId="{AB2E34FF-607D-3D48-86F5-BB801784BE9C}" destId="{BABC366B-8ACE-3144-AD9D-D12FDA02C415}" srcOrd="1" destOrd="0" presId="urn:microsoft.com/office/officeart/2005/8/layout/hierarchy3"/>
    <dgm:cxn modelId="{7B672A2F-81D0-A642-8146-872E8614F9A5}" type="presParOf" srcId="{BABC366B-8ACE-3144-AD9D-D12FDA02C415}" destId="{A6DC29F1-6741-144C-B54D-E0FE6A010C17}" srcOrd="0" destOrd="0" presId="urn:microsoft.com/office/officeart/2005/8/layout/hierarchy3"/>
    <dgm:cxn modelId="{8E7521F2-7196-0A46-AA72-DD5516584A2C}" type="presParOf" srcId="{BABC366B-8ACE-3144-AD9D-D12FDA02C415}" destId="{D9A68F1F-B0FF-B741-857B-3E07A6FFF31E}" srcOrd="1" destOrd="0" presId="urn:microsoft.com/office/officeart/2005/8/layout/hierarchy3"/>
    <dgm:cxn modelId="{710EA0B7-4C41-8749-BB11-90723E363D98}" type="presParOf" srcId="{BABC366B-8ACE-3144-AD9D-D12FDA02C415}" destId="{384E6364-E07A-8F4C-8335-861A329CEF1D}" srcOrd="2" destOrd="0" presId="urn:microsoft.com/office/officeart/2005/8/layout/hierarchy3"/>
    <dgm:cxn modelId="{CDEA6C71-B9D6-674D-8408-11CE43D2A77A}" type="presParOf" srcId="{BABC366B-8ACE-3144-AD9D-D12FDA02C415}" destId="{6083E82C-CBA8-D341-A89F-A76597995065}" srcOrd="3" destOrd="0" presId="urn:microsoft.com/office/officeart/2005/8/layout/hierarchy3"/>
    <dgm:cxn modelId="{317226FC-CE28-884A-9407-B6BEFD58344E}" type="presParOf" srcId="{BABC366B-8ACE-3144-AD9D-D12FDA02C415}" destId="{26F65B25-24D5-EA4D-8DA8-02F7193D5520}" srcOrd="4" destOrd="0" presId="urn:microsoft.com/office/officeart/2005/8/layout/hierarchy3"/>
    <dgm:cxn modelId="{76501DC1-838A-ED49-B5AD-9D604388DF32}" type="presParOf" srcId="{BABC366B-8ACE-3144-AD9D-D12FDA02C415}" destId="{8B43CA6D-67B8-0445-B66B-03FA6E8A92BD}" srcOrd="5" destOrd="0" presId="urn:microsoft.com/office/officeart/2005/8/layout/hierarchy3"/>
    <dgm:cxn modelId="{77E238EA-A47D-6340-893A-74A2BF4B34DD}" type="presParOf" srcId="{BABC366B-8ACE-3144-AD9D-D12FDA02C415}" destId="{BEE416AA-42A2-7141-876E-D9BD689E60F0}" srcOrd="6" destOrd="0" presId="urn:microsoft.com/office/officeart/2005/8/layout/hierarchy3"/>
    <dgm:cxn modelId="{CE06D383-36E8-4041-AFFD-4ADB1646E73E}" type="presParOf" srcId="{BABC366B-8ACE-3144-AD9D-D12FDA02C415}" destId="{E867D1B2-F899-F04D-AAB2-5242B89DEDDB}" srcOrd="7" destOrd="0" presId="urn:microsoft.com/office/officeart/2005/8/layout/hierarchy3"/>
    <dgm:cxn modelId="{AD4D6ACB-2094-A446-988C-C076C6ED49BD}" type="presParOf" srcId="{BABC366B-8ACE-3144-AD9D-D12FDA02C415}" destId="{A1191781-266A-2B4A-A4E5-A7806C9337B1}" srcOrd="8" destOrd="0" presId="urn:microsoft.com/office/officeart/2005/8/layout/hierarchy3"/>
    <dgm:cxn modelId="{8EFC0DEA-55FC-C648-A1E4-120519049A65}" type="presParOf" srcId="{BABC366B-8ACE-3144-AD9D-D12FDA02C415}" destId="{0308D19F-7568-2549-AE2C-34A252989B43}" srcOrd="9" destOrd="0" presId="urn:microsoft.com/office/officeart/2005/8/layout/hierarchy3"/>
    <dgm:cxn modelId="{260D3508-D1BB-3A4E-8FEA-5F8452095D96}" type="presParOf" srcId="{BABC366B-8ACE-3144-AD9D-D12FDA02C415}" destId="{F2544A20-6AC6-DE4F-8BC4-6C0609453788}" srcOrd="10" destOrd="0" presId="urn:microsoft.com/office/officeart/2005/8/layout/hierarchy3"/>
    <dgm:cxn modelId="{6F82EDC9-B818-154F-BA9B-F956A680AA8A}" type="presParOf" srcId="{BABC366B-8ACE-3144-AD9D-D12FDA02C415}" destId="{F42F66E0-9C8A-B84E-9421-D7E1B7EC3942}" srcOrd="11" destOrd="0" presId="urn:microsoft.com/office/officeart/2005/8/layout/hierarchy3"/>
    <dgm:cxn modelId="{76A6787E-F77A-9E49-BF8E-207D108C6C07}" type="presParOf" srcId="{BABC366B-8ACE-3144-AD9D-D12FDA02C415}" destId="{356B5539-A8E0-3842-95BE-E998D00636BF}" srcOrd="12" destOrd="0" presId="urn:microsoft.com/office/officeart/2005/8/layout/hierarchy3"/>
    <dgm:cxn modelId="{AF362DC6-8496-6B4A-9955-77EAA01A4615}" type="presParOf" srcId="{BABC366B-8ACE-3144-AD9D-D12FDA02C415}" destId="{3C51420F-5BBB-9C45-BF82-1EEEE8EA459F}" srcOrd="13" destOrd="0" presId="urn:microsoft.com/office/officeart/2005/8/layout/hierarchy3"/>
    <dgm:cxn modelId="{BEBFF988-6F6E-AC43-9FBA-43BDCCDB780B}" type="presParOf" srcId="{BABC366B-8ACE-3144-AD9D-D12FDA02C415}" destId="{FF650D50-4847-224C-B16E-7B1BE8DD2162}" srcOrd="14" destOrd="0" presId="urn:microsoft.com/office/officeart/2005/8/layout/hierarchy3"/>
    <dgm:cxn modelId="{33ABF1CA-D218-6840-A37E-688929E868F2}" type="presParOf" srcId="{BABC366B-8ACE-3144-AD9D-D12FDA02C415}" destId="{DB229DD0-360D-9D40-8EA2-41ECD8714BCD}" srcOrd="15" destOrd="0" presId="urn:microsoft.com/office/officeart/2005/8/layout/hierarchy3"/>
    <dgm:cxn modelId="{8FB1A9C9-57D6-1244-BCDB-982C431BE19C}" type="presParOf" srcId="{BABC366B-8ACE-3144-AD9D-D12FDA02C415}" destId="{27AAE7CC-A670-BD46-ADF5-69FE0392FF4C}" srcOrd="16" destOrd="0" presId="urn:microsoft.com/office/officeart/2005/8/layout/hierarchy3"/>
    <dgm:cxn modelId="{01C1D3F5-E9FB-7B4D-83EC-8C613D166337}" type="presParOf" srcId="{BABC366B-8ACE-3144-AD9D-D12FDA02C415}" destId="{3373112B-1D43-C64B-8A58-CAE9438DDD03}" srcOrd="17" destOrd="0" presId="urn:microsoft.com/office/officeart/2005/8/layout/hierarchy3"/>
    <dgm:cxn modelId="{5608761B-92AC-6747-9951-7CC11D669657}" type="presParOf" srcId="{BABC366B-8ACE-3144-AD9D-D12FDA02C415}" destId="{082FFEF4-78F9-804E-92A2-CC39870D3545}" srcOrd="18" destOrd="0" presId="urn:microsoft.com/office/officeart/2005/8/layout/hierarchy3"/>
    <dgm:cxn modelId="{B4C2240B-9986-4546-A988-0957814D34CB}" type="presParOf" srcId="{BABC366B-8ACE-3144-AD9D-D12FDA02C415}" destId="{AF3209BB-54C4-0947-8C38-D1B2B28CFA5C}" srcOrd="19" destOrd="0" presId="urn:microsoft.com/office/officeart/2005/8/layout/hierarchy3"/>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3A96BA-B437-364F-8E05-3FAD184CAD7B}"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it-IT"/>
        </a:p>
      </dgm:t>
    </dgm:pt>
    <dgm:pt modelId="{66A22393-1413-3D48-A749-9E0902BD0721}">
      <dgm:prSet phldrT="[Testo]" phldr="0" custT="1"/>
      <dgm:spPr>
        <a:solidFill>
          <a:srgbClr val="408856"/>
        </a:solidFill>
        <a:ln>
          <a:solidFill>
            <a:srgbClr val="408856"/>
          </a:solidFill>
        </a:ln>
      </dgm:spPr>
      <dgm:t>
        <a:bodyPr/>
        <a:lstStyle/>
        <a:p>
          <a:pPr rtl="0">
            <a:lnSpc>
              <a:spcPct val="100000"/>
            </a:lnSpc>
          </a:pPr>
          <a:r>
            <a:rPr lang="it-IT" sz="1200" b="1" i="0" kern="1200" spc="0">
              <a:solidFill>
                <a:schemeClr val="bg1"/>
              </a:solidFill>
              <a:latin typeface="Avenir Book" panose="02000503020000020003" pitchFamily="2" charset="0"/>
              <a:ea typeface="+mn-ea"/>
              <a:cs typeface="+mn-cs"/>
            </a:rPr>
            <a:t>RISCHI SLC ACCESSORI</a:t>
          </a:r>
          <a:endParaRPr lang="it-IT" sz="1200" b="1" kern="1200" spc="0">
            <a:solidFill>
              <a:schemeClr val="bg1"/>
            </a:solidFill>
            <a:latin typeface="Avenir Book" panose="02000503020000020003" pitchFamily="2" charset="0"/>
            <a:ea typeface="+mn-ea"/>
            <a:cs typeface="+mn-cs"/>
          </a:endParaRPr>
        </a:p>
      </dgm:t>
    </dgm:pt>
    <dgm:pt modelId="{35393007-F59D-6B4E-9ECD-C9DBEA8B77BD}" type="parTrans" cxnId="{4D8A35AD-041D-4A44-B2B4-F1373D64161F}">
      <dgm:prSet/>
      <dgm:spPr/>
      <dgm:t>
        <a:bodyPr/>
        <a:lstStyle/>
        <a:p>
          <a:endParaRPr lang="it-IT"/>
        </a:p>
      </dgm:t>
    </dgm:pt>
    <dgm:pt modelId="{45E73E17-1852-CF4B-BD2A-593E810693E2}" type="sibTrans" cxnId="{4D8A35AD-041D-4A44-B2B4-F1373D64161F}">
      <dgm:prSet/>
      <dgm:spPr/>
      <dgm:t>
        <a:bodyPr/>
        <a:lstStyle/>
        <a:p>
          <a:endParaRPr lang="it-IT"/>
        </a:p>
      </dgm:t>
    </dgm:pt>
    <dgm:pt modelId="{2E7EEF75-4B61-BE4D-ABE0-C286D1A3090D}">
      <dgm:prSet phldrT="[Testo]" custT="1"/>
      <dgm:spPr>
        <a:noFill/>
        <a:ln w="25400">
          <a:solidFill>
            <a:srgbClr val="408856"/>
          </a:solidFill>
        </a:ln>
      </dgm:spPr>
      <dgm:t>
        <a:bodyPr/>
        <a:lstStyle/>
        <a:p>
          <a:pPr>
            <a:lnSpc>
              <a:spcPct val="100000"/>
            </a:lnSpc>
          </a:pPr>
          <a:r>
            <a:rPr lang="it-IT" sz="1200" b="0" i="0" kern="1200" spc="0">
              <a:latin typeface="Avenir Book" panose="02000503020000020003" pitchFamily="2" charset="0"/>
              <a:ea typeface="+mn-ea"/>
              <a:cs typeface="+mn-cs"/>
            </a:rPr>
            <a:t>Scarso Senso di Appartenenza</a:t>
          </a:r>
          <a:endParaRPr lang="it-IT" sz="1200" b="0" kern="1200" spc="0">
            <a:latin typeface="Avenir Book" panose="02000503020000020003" pitchFamily="2" charset="0"/>
            <a:ea typeface="+mn-ea"/>
            <a:cs typeface="+mn-cs"/>
          </a:endParaRPr>
        </a:p>
      </dgm:t>
    </dgm:pt>
    <dgm:pt modelId="{BAC96E35-3CE0-D649-BC2D-5876CC7DFA8F}" type="parTrans" cxnId="{E050A60E-5E01-D549-99ED-8F5C9866CD6F}">
      <dgm:prSet/>
      <dgm:spPr>
        <a:ln w="25400">
          <a:solidFill>
            <a:srgbClr val="408856"/>
          </a:solidFill>
        </a:ln>
      </dgm:spPr>
      <dgm:t>
        <a:bodyPr/>
        <a:lstStyle/>
        <a:p>
          <a:endParaRPr lang="it-IT"/>
        </a:p>
      </dgm:t>
    </dgm:pt>
    <dgm:pt modelId="{882A062A-FA5F-674B-9534-CE3CBD57E1A0}" type="sibTrans" cxnId="{E050A60E-5E01-D549-99ED-8F5C9866CD6F}">
      <dgm:prSet/>
      <dgm:spPr/>
      <dgm:t>
        <a:bodyPr/>
        <a:lstStyle/>
        <a:p>
          <a:endParaRPr lang="it-IT"/>
        </a:p>
      </dgm:t>
    </dgm:pt>
    <dgm:pt modelId="{4B82FEA9-31BF-C642-92FD-9D8F95F59869}">
      <dgm:prSet phldrT="[Testo]" custT="1"/>
      <dgm:spPr>
        <a:ln w="25400">
          <a:solidFill>
            <a:srgbClr val="408856"/>
          </a:solidFill>
        </a:ln>
      </dgm:spPr>
      <dgm: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Insicurezza e Instabilità Economica</a:t>
          </a:r>
        </a:p>
      </dgm:t>
    </dgm:pt>
    <dgm:pt modelId="{5964B907-F497-A644-87EA-CCAC95E477D2}" type="parTrans" cxnId="{58FDCA08-AD9B-BD48-B3A5-A1DC5B5113D9}">
      <dgm:prSet/>
      <dgm:spPr>
        <a:ln w="25400">
          <a:solidFill>
            <a:srgbClr val="408856"/>
          </a:solidFill>
        </a:ln>
      </dgm:spPr>
      <dgm:t>
        <a:bodyPr/>
        <a:lstStyle/>
        <a:p>
          <a:endParaRPr lang="it-IT"/>
        </a:p>
      </dgm:t>
    </dgm:pt>
    <dgm:pt modelId="{7F09FFE5-B37C-0F44-B86B-5349794692BF}" type="sibTrans" cxnId="{58FDCA08-AD9B-BD48-B3A5-A1DC5B5113D9}">
      <dgm:prSet/>
      <dgm:spPr/>
      <dgm:t>
        <a:bodyPr/>
        <a:lstStyle/>
        <a:p>
          <a:endParaRPr lang="it-IT"/>
        </a:p>
      </dgm:t>
    </dgm:pt>
    <dgm:pt modelId="{E9735CAB-A24B-B54C-AA70-87E1BD4E4C2B}">
      <dgm:prSet phldrT="[Testo]" custT="1"/>
      <dgm:spPr>
        <a:ln w="25400">
          <a:solidFill>
            <a:srgbClr val="408856"/>
          </a:solidFill>
        </a:ln>
      </dgm:spPr>
      <dgm:t>
        <a:bodyPr/>
        <a:lstStyle/>
        <a:p>
          <a:pPr rtl="0">
            <a:lnSpc>
              <a:spcPct val="100000"/>
            </a:lnSpc>
          </a:pPr>
          <a:r>
            <a:rPr lang="it-IT" sz="1200" b="0" i="0" kern="1200" spc="0">
              <a:solidFill>
                <a:srgbClr val="000000"/>
              </a:solidFill>
              <a:latin typeface="Avenir Book" panose="02000503020000020003" pitchFamily="2" charset="0"/>
              <a:ea typeface="+mn-ea"/>
              <a:cs typeface="+mn-cs"/>
            </a:rPr>
            <a:t>Rapporto con Clienti/Fornitori</a:t>
          </a:r>
        </a:p>
      </dgm:t>
    </dgm:pt>
    <dgm:pt modelId="{7D5EB55A-B8C3-0546-ADE8-7C931BA0C866}" type="parTrans" cxnId="{A4ADB37C-D2D3-5A45-9480-193FEA4DAF6A}">
      <dgm:prSet/>
      <dgm:spPr>
        <a:ln w="25400">
          <a:solidFill>
            <a:srgbClr val="408856"/>
          </a:solidFill>
        </a:ln>
      </dgm:spPr>
      <dgm:t>
        <a:bodyPr/>
        <a:lstStyle/>
        <a:p>
          <a:endParaRPr lang="it-IT"/>
        </a:p>
      </dgm:t>
    </dgm:pt>
    <dgm:pt modelId="{FBB4F8FA-2F79-7A42-8425-DDA84DDC9034}" type="sibTrans" cxnId="{A4ADB37C-D2D3-5A45-9480-193FEA4DAF6A}">
      <dgm:prSet/>
      <dgm:spPr/>
      <dgm:t>
        <a:bodyPr/>
        <a:lstStyle/>
        <a:p>
          <a:endParaRPr lang="it-IT"/>
        </a:p>
      </dgm:t>
    </dgm:pt>
    <dgm:pt modelId="{E54413A9-C110-D344-9325-157279773E4C}">
      <dgm:prSet phldrT="[Testo]" custT="1"/>
      <dgm:spPr>
        <a:noFill/>
        <a:ln w="25400">
          <a:solidFill>
            <a:srgbClr val="408856"/>
          </a:solidFill>
        </a:ln>
      </dgm:spPr>
      <dgm:t>
        <a:bodyPr/>
        <a:lstStyle/>
        <a:p>
          <a:pPr>
            <a:lnSpc>
              <a:spcPct val="100000"/>
            </a:lnSpc>
          </a:pPr>
          <a:r>
            <a:rPr lang="it-IT" sz="1200" b="0" i="0" kern="1200" spc="0">
              <a:solidFill>
                <a:srgbClr val="000000"/>
              </a:solidFill>
              <a:latin typeface="Avenir Book" panose="02000503020000020003" pitchFamily="2" charset="0"/>
              <a:ea typeface="+mn-ea"/>
              <a:cs typeface="+mn-cs"/>
            </a:rPr>
            <a:t>Inutilità Lavoro Svolto</a:t>
          </a:r>
        </a:p>
      </dgm:t>
    </dgm:pt>
    <dgm:pt modelId="{095897F3-5AF5-1C43-937D-6D4E081BBE34}" type="parTrans" cxnId="{68FA19B0-F69A-B54D-9505-94057B045C8D}">
      <dgm:prSet/>
      <dgm:spPr>
        <a:ln w="25400">
          <a:solidFill>
            <a:srgbClr val="408856"/>
          </a:solidFill>
        </a:ln>
      </dgm:spPr>
      <dgm:t>
        <a:bodyPr/>
        <a:lstStyle/>
        <a:p>
          <a:endParaRPr lang="it-IT"/>
        </a:p>
      </dgm:t>
    </dgm:pt>
    <dgm:pt modelId="{FBEAC508-4AB8-E44C-BFF6-F7C13D4C74CC}" type="sibTrans" cxnId="{68FA19B0-F69A-B54D-9505-94057B045C8D}">
      <dgm:prSet/>
      <dgm:spPr/>
      <dgm:t>
        <a:bodyPr/>
        <a:lstStyle/>
        <a:p>
          <a:endParaRPr lang="it-IT"/>
        </a:p>
      </dgm:t>
    </dgm:pt>
    <dgm:pt modelId="{3A40C649-DEC8-024C-A381-69F603468392}">
      <dgm:prSet phldrT="[Testo]" custT="1"/>
      <dgm:spPr>
        <a:ln w="25400">
          <a:solidFill>
            <a:srgbClr val="408856"/>
          </a:solidFill>
        </a:ln>
      </dgm:spPr>
      <dgm:t>
        <a:bodyPr/>
        <a:lstStyle/>
        <a:p>
          <a:pPr rtl="0">
            <a:lnSpc>
              <a:spcPct val="100000"/>
            </a:lnSpc>
          </a:pPr>
          <a:r>
            <a:rPr lang="it-IT" sz="1200" b="0" i="0" kern="1200" spc="0">
              <a:solidFill>
                <a:srgbClr val="000000"/>
              </a:solidFill>
              <a:latin typeface="Avenir Book" panose="02000503020000020003" pitchFamily="2" charset="0"/>
              <a:ea typeface="+mn-ea"/>
              <a:cs typeface="+mn-cs"/>
            </a:rPr>
            <a:t>Technostress</a:t>
          </a:r>
        </a:p>
      </dgm:t>
    </dgm:pt>
    <dgm:pt modelId="{FF7D611D-C412-9A46-99E0-34A816161230}" type="parTrans" cxnId="{D6A79F10-BA66-0540-9DA3-A80E71C24095}">
      <dgm:prSet/>
      <dgm:spPr>
        <a:ln w="25400">
          <a:solidFill>
            <a:srgbClr val="408856"/>
          </a:solidFill>
        </a:ln>
      </dgm:spPr>
      <dgm:t>
        <a:bodyPr/>
        <a:lstStyle/>
        <a:p>
          <a:endParaRPr lang="it-IT"/>
        </a:p>
      </dgm:t>
    </dgm:pt>
    <dgm:pt modelId="{1C41935B-A156-6A4F-B80E-70049338E2D7}" type="sibTrans" cxnId="{D6A79F10-BA66-0540-9DA3-A80E71C24095}">
      <dgm:prSet/>
      <dgm:spPr/>
      <dgm:t>
        <a:bodyPr/>
        <a:lstStyle/>
        <a:p>
          <a:endParaRPr lang="it-IT"/>
        </a:p>
      </dgm:t>
    </dgm:pt>
    <dgm:pt modelId="{E2CF1920-2344-E644-B8B6-ACA5AD70F90B}">
      <dgm:prSet phldrT="[Testo]" custT="1"/>
      <dgm:spPr>
        <a:ln w="25400">
          <a:solidFill>
            <a:srgbClr val="408856"/>
          </a:solidFill>
        </a:ln>
      </dgm:spPr>
      <dgm:t>
        <a:bodyPr/>
        <a:lstStyle/>
        <a:p>
          <a:pPr rtl="0">
            <a:lnSpc>
              <a:spcPct val="100000"/>
            </a:lnSpc>
          </a:pPr>
          <a:r>
            <a:rPr lang="it-IT" sz="1200" b="0" i="0" kern="1200" spc="0">
              <a:solidFill>
                <a:srgbClr val="000000"/>
              </a:solidFill>
              <a:latin typeface="Avenir Book" panose="02000503020000020003" pitchFamily="2" charset="0"/>
              <a:ea typeface="+mn-ea"/>
              <a:cs typeface="+mn-cs"/>
            </a:rPr>
            <a:t>Discriminazioni</a:t>
          </a:r>
        </a:p>
      </dgm:t>
    </dgm:pt>
    <dgm:pt modelId="{46A2F896-096E-F84D-89A0-1B673A0E7D08}" type="parTrans" cxnId="{09D4EB75-33B5-FB4A-9AE4-149C59B3DB74}">
      <dgm:prSet/>
      <dgm:spPr>
        <a:ln w="25400">
          <a:solidFill>
            <a:srgbClr val="408856"/>
          </a:solidFill>
        </a:ln>
      </dgm:spPr>
      <dgm:t>
        <a:bodyPr/>
        <a:lstStyle/>
        <a:p>
          <a:endParaRPr lang="it-IT"/>
        </a:p>
      </dgm:t>
    </dgm:pt>
    <dgm:pt modelId="{6112DD5C-32FB-DA41-9BC6-14BEBE735F2F}" type="sibTrans" cxnId="{09D4EB75-33B5-FB4A-9AE4-149C59B3DB74}">
      <dgm:prSet/>
      <dgm:spPr/>
      <dgm:t>
        <a:bodyPr/>
        <a:lstStyle/>
        <a:p>
          <a:endParaRPr lang="it-IT"/>
        </a:p>
      </dgm:t>
    </dgm:pt>
    <dgm:pt modelId="{30056CE4-52B1-CB4C-8894-8698C91A2646}">
      <dgm:prSet custT="1"/>
      <dgm:spPr>
        <a:ln w="19050">
          <a:solidFill>
            <a:srgbClr val="438A50"/>
          </a:solidFill>
        </a:ln>
      </dgm:spPr>
      <dgm:t>
        <a:bodyPr/>
        <a:lstStyle/>
        <a:p>
          <a:pPr>
            <a:lnSpc>
              <a:spcPct val="100000"/>
            </a:lnSpc>
          </a:pPr>
          <a:r>
            <a:rPr lang="it-IT" sz="1200" b="0" i="0" spc="0">
              <a:solidFill>
                <a:srgbClr val="000000"/>
              </a:solidFill>
              <a:latin typeface="Avenir Book" panose="02000503020000020003" pitchFamily="2" charset="0"/>
              <a:ea typeface="+mn-ea"/>
              <a:cs typeface="+mn-cs"/>
            </a:rPr>
            <a:t>Sfiducia nell’Organizzazione</a:t>
          </a:r>
          <a:endParaRPr lang="it-IT" sz="1200" spc="0">
            <a:latin typeface="Avenir Book" panose="02000503020000020003" pitchFamily="2" charset="0"/>
          </a:endParaRPr>
        </a:p>
      </dgm:t>
    </dgm:pt>
    <dgm:pt modelId="{35AF4760-5867-3746-8E7A-8D812E7B8BF6}" type="parTrans" cxnId="{B87CC47C-47CE-9841-8421-99FBFD51A799}">
      <dgm:prSet/>
      <dgm:spPr>
        <a:ln>
          <a:solidFill>
            <a:srgbClr val="438A50"/>
          </a:solidFill>
        </a:ln>
      </dgm:spPr>
      <dgm:t>
        <a:bodyPr/>
        <a:lstStyle/>
        <a:p>
          <a:endParaRPr lang="it-IT"/>
        </a:p>
      </dgm:t>
    </dgm:pt>
    <dgm:pt modelId="{A1CBA5CE-D8AB-874F-8C52-85B696347F7E}" type="sibTrans" cxnId="{B87CC47C-47CE-9841-8421-99FBFD51A799}">
      <dgm:prSet/>
      <dgm:spPr/>
      <dgm:t>
        <a:bodyPr/>
        <a:lstStyle/>
        <a:p>
          <a:endParaRPr lang="it-IT"/>
        </a:p>
      </dgm:t>
    </dgm:pt>
    <dgm:pt modelId="{6863233C-D2EA-DD4A-95AA-F72F0582BA00}">
      <dgm:prSet custT="1"/>
      <dgm:spPr>
        <a:ln w="19050">
          <a:solidFill>
            <a:srgbClr val="438A50"/>
          </a:solidFill>
        </a:ln>
      </dgm:spPr>
      <dgm:t>
        <a:bodyPr/>
        <a:lstStyle/>
        <a:p>
          <a:pPr>
            <a:lnSpc>
              <a:spcPct val="100000"/>
            </a:lnSpc>
          </a:pPr>
          <a:r>
            <a:rPr lang="it-IT" sz="1200" spc="0">
              <a:latin typeface="Avenir Book" panose="02000503020000020003" pitchFamily="2" charset="0"/>
            </a:rPr>
            <a:t>Violenza Fisica e/o Psicologica</a:t>
          </a:r>
        </a:p>
      </dgm:t>
    </dgm:pt>
    <dgm:pt modelId="{33587A21-E715-544F-B5BF-21A66414658F}" type="parTrans" cxnId="{ABD0C593-7C92-B748-B086-DB1A260DE8E1}">
      <dgm:prSet/>
      <dgm:spPr>
        <a:ln>
          <a:solidFill>
            <a:srgbClr val="438A50"/>
          </a:solidFill>
        </a:ln>
      </dgm:spPr>
      <dgm:t>
        <a:bodyPr/>
        <a:lstStyle/>
        <a:p>
          <a:endParaRPr lang="it-IT"/>
        </a:p>
      </dgm:t>
    </dgm:pt>
    <dgm:pt modelId="{17BD8695-14D7-0B48-A439-D354868B4F37}" type="sibTrans" cxnId="{ABD0C593-7C92-B748-B086-DB1A260DE8E1}">
      <dgm:prSet/>
      <dgm:spPr/>
      <dgm:t>
        <a:bodyPr/>
        <a:lstStyle/>
        <a:p>
          <a:endParaRPr lang="it-IT"/>
        </a:p>
      </dgm:t>
    </dgm:pt>
    <dgm:pt modelId="{95850900-B2B5-FE41-AEA7-E466D0BC718F}">
      <dgm:prSet custT="1"/>
      <dgm:spPr>
        <a:ln w="19050">
          <a:solidFill>
            <a:srgbClr val="438A50"/>
          </a:solidFill>
        </a:ln>
      </dgm:spPr>
      <dgm:t>
        <a:bodyPr/>
        <a:lstStyle/>
        <a:p>
          <a:r>
            <a:rPr lang="it-IT" sz="1200">
              <a:latin typeface="Avenir Book" panose="02000503020000020003" pitchFamily="2" charset="0"/>
            </a:rPr>
            <a:t>Parità di Genere</a:t>
          </a:r>
        </a:p>
      </dgm:t>
    </dgm:pt>
    <dgm:pt modelId="{E3BC1474-4FF0-8346-9A51-7C6EC0DE8E2B}" type="parTrans" cxnId="{C5ACAF52-BF97-2840-89D1-5345E322513C}">
      <dgm:prSet/>
      <dgm:spPr>
        <a:ln>
          <a:solidFill>
            <a:srgbClr val="438A50"/>
          </a:solidFill>
        </a:ln>
      </dgm:spPr>
      <dgm:t>
        <a:bodyPr/>
        <a:lstStyle/>
        <a:p>
          <a:endParaRPr lang="it-IT"/>
        </a:p>
      </dgm:t>
    </dgm:pt>
    <dgm:pt modelId="{E5779740-56E3-7F4F-A1CC-2CE0B1F1C3BF}" type="sibTrans" cxnId="{C5ACAF52-BF97-2840-89D1-5345E322513C}">
      <dgm:prSet/>
      <dgm:spPr/>
      <dgm:t>
        <a:bodyPr/>
        <a:lstStyle/>
        <a:p>
          <a:endParaRPr lang="it-IT"/>
        </a:p>
      </dgm:t>
    </dgm:pt>
    <dgm:pt modelId="{E9848E87-E523-EC48-96E6-780D0D305BE5}">
      <dgm:prSet custT="1"/>
      <dgm:spPr>
        <a:ln w="19050">
          <a:solidFill>
            <a:srgbClr val="438A50"/>
          </a:solidFill>
        </a:ln>
      </dgm:spPr>
      <dgm:t>
        <a:bodyPr/>
        <a:lstStyle/>
        <a:p>
          <a:r>
            <a:rPr lang="it-IT" sz="1200">
              <a:latin typeface="Avenir Book" panose="02000503020000020003" pitchFamily="2" charset="0"/>
            </a:rPr>
            <a:t>Rischio Biologico</a:t>
          </a:r>
        </a:p>
      </dgm:t>
    </dgm:pt>
    <dgm:pt modelId="{40B50639-A335-0946-AAE5-FAAF951112AB}" type="parTrans" cxnId="{F911F0D2-7709-334D-91F8-7FF289F8033E}">
      <dgm:prSet/>
      <dgm:spPr>
        <a:ln w="28575">
          <a:solidFill>
            <a:srgbClr val="438A50"/>
          </a:solidFill>
        </a:ln>
      </dgm:spPr>
      <dgm:t>
        <a:bodyPr/>
        <a:lstStyle/>
        <a:p>
          <a:endParaRPr lang="it-IT"/>
        </a:p>
      </dgm:t>
    </dgm:pt>
    <dgm:pt modelId="{1C4FAC30-FC4F-8441-A07A-F68AB9FE7FAE}" type="sibTrans" cxnId="{F911F0D2-7709-334D-91F8-7FF289F8033E}">
      <dgm:prSet/>
      <dgm:spPr/>
      <dgm:t>
        <a:bodyPr/>
        <a:lstStyle/>
        <a:p>
          <a:endParaRPr lang="it-IT"/>
        </a:p>
      </dgm:t>
    </dgm:pt>
    <dgm:pt modelId="{ABB0AC19-A6E7-7B41-8E03-983F45B4091F}">
      <dgm:prSet custT="1"/>
      <dgm:spPr>
        <a:ln w="19050">
          <a:solidFill>
            <a:srgbClr val="438A50"/>
          </a:solidFill>
        </a:ln>
      </dgm:spPr>
      <dgm:t>
        <a:bodyPr/>
        <a:lstStyle/>
        <a:p>
          <a:r>
            <a:rPr lang="it-IT" sz="1200">
              <a:latin typeface="Avenir Book" panose="02000503020000020003" pitchFamily="2" charset="0"/>
            </a:rPr>
            <a:t>Turni</a:t>
          </a:r>
        </a:p>
      </dgm:t>
    </dgm:pt>
    <dgm:pt modelId="{FD6DD96C-C014-1F46-9814-7C283247BC1B}" type="parTrans" cxnId="{BBBBC6C7-F1FD-B048-A2EC-EE97E46318C6}">
      <dgm:prSet/>
      <dgm:spPr>
        <a:solidFill>
          <a:srgbClr val="408858"/>
        </a:solidFill>
        <a:ln w="28575">
          <a:solidFill>
            <a:srgbClr val="408858"/>
          </a:solidFill>
        </a:ln>
      </dgm:spPr>
      <dgm:t>
        <a:bodyPr/>
        <a:lstStyle/>
        <a:p>
          <a:endParaRPr lang="it-IT"/>
        </a:p>
      </dgm:t>
    </dgm:pt>
    <dgm:pt modelId="{D13E5234-0817-5249-A1C9-D526C8AF4B36}" type="sibTrans" cxnId="{BBBBC6C7-F1FD-B048-A2EC-EE97E46318C6}">
      <dgm:prSet/>
      <dgm:spPr/>
      <dgm:t>
        <a:bodyPr/>
        <a:lstStyle/>
        <a:p>
          <a:endParaRPr lang="it-IT"/>
        </a:p>
      </dgm:t>
    </dgm:pt>
    <dgm:pt modelId="{193FC8D4-D749-864A-9E2D-406CE0879717}" type="pres">
      <dgm:prSet presAssocID="{363A96BA-B437-364F-8E05-3FAD184CAD7B}" presName="diagram" presStyleCnt="0">
        <dgm:presLayoutVars>
          <dgm:chPref val="1"/>
          <dgm:dir/>
          <dgm:animOne val="branch"/>
          <dgm:animLvl val="lvl"/>
          <dgm:resizeHandles/>
        </dgm:presLayoutVars>
      </dgm:prSet>
      <dgm:spPr/>
    </dgm:pt>
    <dgm:pt modelId="{AB2E34FF-607D-3D48-86F5-BB801784BE9C}" type="pres">
      <dgm:prSet presAssocID="{66A22393-1413-3D48-A749-9E0902BD0721}" presName="root" presStyleCnt="0"/>
      <dgm:spPr/>
    </dgm:pt>
    <dgm:pt modelId="{A2521767-4A3D-B942-A316-7D26410CFAF6}" type="pres">
      <dgm:prSet presAssocID="{66A22393-1413-3D48-A749-9E0902BD0721}" presName="rootComposite" presStyleCnt="0"/>
      <dgm:spPr/>
    </dgm:pt>
    <dgm:pt modelId="{E9E5B1CF-F120-604C-A74F-9511508FA336}" type="pres">
      <dgm:prSet presAssocID="{66A22393-1413-3D48-A749-9E0902BD0721}" presName="rootText" presStyleLbl="node1" presStyleIdx="0" presStyleCnt="1" custScaleX="657668" custScaleY="333401"/>
      <dgm:spPr/>
    </dgm:pt>
    <dgm:pt modelId="{0D291429-3737-9A4C-B05C-B656748F9030}" type="pres">
      <dgm:prSet presAssocID="{66A22393-1413-3D48-A749-9E0902BD0721}" presName="rootConnector" presStyleLbl="node1" presStyleIdx="0" presStyleCnt="1"/>
      <dgm:spPr/>
    </dgm:pt>
    <dgm:pt modelId="{BABC366B-8ACE-3144-AD9D-D12FDA02C415}" type="pres">
      <dgm:prSet presAssocID="{66A22393-1413-3D48-A749-9E0902BD0721}" presName="childShape" presStyleCnt="0"/>
      <dgm:spPr/>
    </dgm:pt>
    <dgm:pt modelId="{A6DC29F1-6741-144C-B54D-E0FE6A010C17}" type="pres">
      <dgm:prSet presAssocID="{BAC96E35-3CE0-D649-BC2D-5876CC7DFA8F}" presName="Name13" presStyleLbl="parChTrans1D2" presStyleIdx="0" presStyleCnt="11"/>
      <dgm:spPr/>
    </dgm:pt>
    <dgm:pt modelId="{D9A68F1F-B0FF-B741-857B-3E07A6FFF31E}" type="pres">
      <dgm:prSet presAssocID="{2E7EEF75-4B61-BE4D-ABE0-C286D1A3090D}" presName="childText" presStyleLbl="bgAcc1" presStyleIdx="0" presStyleCnt="11" custScaleX="822085" custScaleY="184786">
        <dgm:presLayoutVars>
          <dgm:bulletEnabled val="1"/>
        </dgm:presLayoutVars>
      </dgm:prSet>
      <dgm:spPr/>
    </dgm:pt>
    <dgm:pt modelId="{384E6364-E07A-8F4C-8335-861A329CEF1D}" type="pres">
      <dgm:prSet presAssocID="{5964B907-F497-A644-87EA-CCAC95E477D2}" presName="Name13" presStyleLbl="parChTrans1D2" presStyleIdx="1" presStyleCnt="11"/>
      <dgm:spPr/>
    </dgm:pt>
    <dgm:pt modelId="{6083E82C-CBA8-D341-A89F-A76597995065}" type="pres">
      <dgm:prSet presAssocID="{4B82FEA9-31BF-C642-92FD-9D8F95F59869}" presName="childText" presStyleLbl="bgAcc1" presStyleIdx="1" presStyleCnt="11" custScaleX="822085" custScaleY="184786">
        <dgm:presLayoutVars>
          <dgm:bulletEnabled val="1"/>
        </dgm:presLayoutVars>
      </dgm:prSet>
      <dgm:spPr/>
    </dgm:pt>
    <dgm:pt modelId="{26F65B25-24D5-EA4D-8DA8-02F7193D5520}" type="pres">
      <dgm:prSet presAssocID="{7D5EB55A-B8C3-0546-ADE8-7C931BA0C866}" presName="Name13" presStyleLbl="parChTrans1D2" presStyleIdx="2" presStyleCnt="11"/>
      <dgm:spPr/>
    </dgm:pt>
    <dgm:pt modelId="{8B43CA6D-67B8-0445-B66B-03FA6E8A92BD}" type="pres">
      <dgm:prSet presAssocID="{E9735CAB-A24B-B54C-AA70-87E1BD4E4C2B}" presName="childText" presStyleLbl="bgAcc1" presStyleIdx="2" presStyleCnt="11" custScaleX="822085" custScaleY="184786">
        <dgm:presLayoutVars>
          <dgm:bulletEnabled val="1"/>
        </dgm:presLayoutVars>
      </dgm:prSet>
      <dgm:spPr/>
    </dgm:pt>
    <dgm:pt modelId="{BEE416AA-42A2-7141-876E-D9BD689E60F0}" type="pres">
      <dgm:prSet presAssocID="{35AF4760-5867-3746-8E7A-8D812E7B8BF6}" presName="Name13" presStyleLbl="parChTrans1D2" presStyleIdx="3" presStyleCnt="11"/>
      <dgm:spPr/>
    </dgm:pt>
    <dgm:pt modelId="{E867D1B2-F899-F04D-AAB2-5242B89DEDDB}" type="pres">
      <dgm:prSet presAssocID="{30056CE4-52B1-CB4C-8894-8698C91A2646}" presName="childText" presStyleLbl="bgAcc1" presStyleIdx="3" presStyleCnt="11" custScaleX="822085" custScaleY="184786">
        <dgm:presLayoutVars>
          <dgm:bulletEnabled val="1"/>
        </dgm:presLayoutVars>
      </dgm:prSet>
      <dgm:spPr/>
    </dgm:pt>
    <dgm:pt modelId="{A1191781-266A-2B4A-A4E5-A7806C9337B1}" type="pres">
      <dgm:prSet presAssocID="{095897F3-5AF5-1C43-937D-6D4E081BBE34}" presName="Name13" presStyleLbl="parChTrans1D2" presStyleIdx="4" presStyleCnt="11"/>
      <dgm:spPr/>
    </dgm:pt>
    <dgm:pt modelId="{0308D19F-7568-2549-AE2C-34A252989B43}" type="pres">
      <dgm:prSet presAssocID="{E54413A9-C110-D344-9325-157279773E4C}" presName="childText" presStyleLbl="bgAcc1" presStyleIdx="4" presStyleCnt="11" custScaleX="822085" custScaleY="184786">
        <dgm:presLayoutVars>
          <dgm:bulletEnabled val="1"/>
        </dgm:presLayoutVars>
      </dgm:prSet>
      <dgm:spPr/>
    </dgm:pt>
    <dgm:pt modelId="{F2544A20-6AC6-DE4F-8BC4-6C0609453788}" type="pres">
      <dgm:prSet presAssocID="{FF7D611D-C412-9A46-99E0-34A816161230}" presName="Name13" presStyleLbl="parChTrans1D2" presStyleIdx="5" presStyleCnt="11"/>
      <dgm:spPr/>
    </dgm:pt>
    <dgm:pt modelId="{F42F66E0-9C8A-B84E-9421-D7E1B7EC3942}" type="pres">
      <dgm:prSet presAssocID="{3A40C649-DEC8-024C-A381-69F603468392}" presName="childText" presStyleLbl="bgAcc1" presStyleIdx="5" presStyleCnt="11" custScaleX="822085" custScaleY="184786">
        <dgm:presLayoutVars>
          <dgm:bulletEnabled val="1"/>
        </dgm:presLayoutVars>
      </dgm:prSet>
      <dgm:spPr/>
    </dgm:pt>
    <dgm:pt modelId="{356B5539-A8E0-3842-95BE-E998D00636BF}" type="pres">
      <dgm:prSet presAssocID="{46A2F896-096E-F84D-89A0-1B673A0E7D08}" presName="Name13" presStyleLbl="parChTrans1D2" presStyleIdx="6" presStyleCnt="11"/>
      <dgm:spPr/>
    </dgm:pt>
    <dgm:pt modelId="{3C51420F-5BBB-9C45-BF82-1EEEE8EA459F}" type="pres">
      <dgm:prSet presAssocID="{E2CF1920-2344-E644-B8B6-ACA5AD70F90B}" presName="childText" presStyleLbl="bgAcc1" presStyleIdx="6" presStyleCnt="11" custScaleX="822085" custScaleY="184786">
        <dgm:presLayoutVars>
          <dgm:bulletEnabled val="1"/>
        </dgm:presLayoutVars>
      </dgm:prSet>
      <dgm:spPr/>
    </dgm:pt>
    <dgm:pt modelId="{FF650D50-4847-224C-B16E-7B1BE8DD2162}" type="pres">
      <dgm:prSet presAssocID="{33587A21-E715-544F-B5BF-21A66414658F}" presName="Name13" presStyleLbl="parChTrans1D2" presStyleIdx="7" presStyleCnt="11"/>
      <dgm:spPr/>
    </dgm:pt>
    <dgm:pt modelId="{DB229DD0-360D-9D40-8EA2-41ECD8714BCD}" type="pres">
      <dgm:prSet presAssocID="{6863233C-D2EA-DD4A-95AA-F72F0582BA00}" presName="childText" presStyleLbl="bgAcc1" presStyleIdx="7" presStyleCnt="11" custScaleX="822085" custScaleY="184786">
        <dgm:presLayoutVars>
          <dgm:bulletEnabled val="1"/>
        </dgm:presLayoutVars>
      </dgm:prSet>
      <dgm:spPr/>
    </dgm:pt>
    <dgm:pt modelId="{27AAE7CC-A670-BD46-ADF5-69FE0392FF4C}" type="pres">
      <dgm:prSet presAssocID="{E3BC1474-4FF0-8346-9A51-7C6EC0DE8E2B}" presName="Name13" presStyleLbl="parChTrans1D2" presStyleIdx="8" presStyleCnt="11"/>
      <dgm:spPr/>
    </dgm:pt>
    <dgm:pt modelId="{3373112B-1D43-C64B-8A58-CAE9438DDD03}" type="pres">
      <dgm:prSet presAssocID="{95850900-B2B5-FE41-AEA7-E466D0BC718F}" presName="childText" presStyleLbl="bgAcc1" presStyleIdx="8" presStyleCnt="11" custScaleX="810157" custScaleY="193115">
        <dgm:presLayoutVars>
          <dgm:bulletEnabled val="1"/>
        </dgm:presLayoutVars>
      </dgm:prSet>
      <dgm:spPr/>
    </dgm:pt>
    <dgm:pt modelId="{082FFEF4-78F9-804E-92A2-CC39870D3545}" type="pres">
      <dgm:prSet presAssocID="{40B50639-A335-0946-AAE5-FAAF951112AB}" presName="Name13" presStyleLbl="parChTrans1D2" presStyleIdx="9" presStyleCnt="11"/>
      <dgm:spPr/>
    </dgm:pt>
    <dgm:pt modelId="{AF3209BB-54C4-0947-8C38-D1B2B28CFA5C}" type="pres">
      <dgm:prSet presAssocID="{E9848E87-E523-EC48-96E6-780D0D305BE5}" presName="childText" presStyleLbl="bgAcc1" presStyleIdx="9" presStyleCnt="11" custScaleX="810157" custScaleY="193115">
        <dgm:presLayoutVars>
          <dgm:bulletEnabled val="1"/>
        </dgm:presLayoutVars>
      </dgm:prSet>
      <dgm:spPr/>
    </dgm:pt>
    <dgm:pt modelId="{0E21F9EA-80DC-594D-A516-409468A0FAFB}" type="pres">
      <dgm:prSet presAssocID="{FD6DD96C-C014-1F46-9814-7C283247BC1B}" presName="Name13" presStyleLbl="parChTrans1D2" presStyleIdx="10" presStyleCnt="11"/>
      <dgm:spPr/>
    </dgm:pt>
    <dgm:pt modelId="{2BE7DF19-8CCA-0041-A68F-3A38DFE3D958}" type="pres">
      <dgm:prSet presAssocID="{ABB0AC19-A6E7-7B41-8E03-983F45B4091F}" presName="childText" presStyleLbl="bgAcc1" presStyleIdx="10" presStyleCnt="11" custScaleX="810157" custScaleY="143827">
        <dgm:presLayoutVars>
          <dgm:bulletEnabled val="1"/>
        </dgm:presLayoutVars>
      </dgm:prSet>
      <dgm:spPr/>
    </dgm:pt>
  </dgm:ptLst>
  <dgm:cxnLst>
    <dgm:cxn modelId="{87F19605-4CD1-864A-8AE3-4C2C3801CECE}" type="presOf" srcId="{6863233C-D2EA-DD4A-95AA-F72F0582BA00}" destId="{DB229DD0-360D-9D40-8EA2-41ECD8714BCD}" srcOrd="0" destOrd="0" presId="urn:microsoft.com/office/officeart/2005/8/layout/hierarchy3"/>
    <dgm:cxn modelId="{58FDCA08-AD9B-BD48-B3A5-A1DC5B5113D9}" srcId="{66A22393-1413-3D48-A749-9E0902BD0721}" destId="{4B82FEA9-31BF-C642-92FD-9D8F95F59869}" srcOrd="1" destOrd="0" parTransId="{5964B907-F497-A644-87EA-CCAC95E477D2}" sibTransId="{7F09FFE5-B37C-0F44-B86B-5349794692BF}"/>
    <dgm:cxn modelId="{F55CF208-07F5-234A-880D-DC76A4F19E22}" type="presOf" srcId="{363A96BA-B437-364F-8E05-3FAD184CAD7B}" destId="{193FC8D4-D749-864A-9E2D-406CE0879717}" srcOrd="0" destOrd="0" presId="urn:microsoft.com/office/officeart/2005/8/layout/hierarchy3"/>
    <dgm:cxn modelId="{E050A60E-5E01-D549-99ED-8F5C9866CD6F}" srcId="{66A22393-1413-3D48-A749-9E0902BD0721}" destId="{2E7EEF75-4B61-BE4D-ABE0-C286D1A3090D}" srcOrd="0" destOrd="0" parTransId="{BAC96E35-3CE0-D649-BC2D-5876CC7DFA8F}" sibTransId="{882A062A-FA5F-674B-9534-CE3CBD57E1A0}"/>
    <dgm:cxn modelId="{D6A79F10-BA66-0540-9DA3-A80E71C24095}" srcId="{66A22393-1413-3D48-A749-9E0902BD0721}" destId="{3A40C649-DEC8-024C-A381-69F603468392}" srcOrd="5" destOrd="0" parTransId="{FF7D611D-C412-9A46-99E0-34A816161230}" sibTransId="{1C41935B-A156-6A4F-B80E-70049338E2D7}"/>
    <dgm:cxn modelId="{B5ED2417-F60C-7449-BBD4-66196519E134}" type="presOf" srcId="{E9848E87-E523-EC48-96E6-780D0D305BE5}" destId="{AF3209BB-54C4-0947-8C38-D1B2B28CFA5C}" srcOrd="0" destOrd="0" presId="urn:microsoft.com/office/officeart/2005/8/layout/hierarchy3"/>
    <dgm:cxn modelId="{E471AE18-C964-9946-BADE-FDD2D72B811B}" type="presOf" srcId="{33587A21-E715-544F-B5BF-21A66414658F}" destId="{FF650D50-4847-224C-B16E-7B1BE8DD2162}" srcOrd="0" destOrd="0" presId="urn:microsoft.com/office/officeart/2005/8/layout/hierarchy3"/>
    <dgm:cxn modelId="{CB9AAA1E-A2D4-2742-8845-88F9F28724C3}" type="presOf" srcId="{66A22393-1413-3D48-A749-9E0902BD0721}" destId="{0D291429-3737-9A4C-B05C-B656748F9030}" srcOrd="1" destOrd="0" presId="urn:microsoft.com/office/officeart/2005/8/layout/hierarchy3"/>
    <dgm:cxn modelId="{2639233A-036A-6546-A81D-CC23CD83B35B}" type="presOf" srcId="{BAC96E35-3CE0-D649-BC2D-5876CC7DFA8F}" destId="{A6DC29F1-6741-144C-B54D-E0FE6A010C17}" srcOrd="0" destOrd="0" presId="urn:microsoft.com/office/officeart/2005/8/layout/hierarchy3"/>
    <dgm:cxn modelId="{695B3A3A-E9B0-B14B-84D2-A4B2BC46C683}" type="presOf" srcId="{95850900-B2B5-FE41-AEA7-E466D0BC718F}" destId="{3373112B-1D43-C64B-8A58-CAE9438DDD03}" srcOrd="0" destOrd="0" presId="urn:microsoft.com/office/officeart/2005/8/layout/hierarchy3"/>
    <dgm:cxn modelId="{445C8065-C830-3B46-9BCD-204BF50D1D8E}" type="presOf" srcId="{095897F3-5AF5-1C43-937D-6D4E081BBE34}" destId="{A1191781-266A-2B4A-A4E5-A7806C9337B1}" srcOrd="0" destOrd="0" presId="urn:microsoft.com/office/officeart/2005/8/layout/hierarchy3"/>
    <dgm:cxn modelId="{2A1E4548-A583-6049-9E34-65A685787A18}" type="presOf" srcId="{E3BC1474-4FF0-8346-9A51-7C6EC0DE8E2B}" destId="{27AAE7CC-A670-BD46-ADF5-69FE0392FF4C}" srcOrd="0" destOrd="0" presId="urn:microsoft.com/office/officeart/2005/8/layout/hierarchy3"/>
    <dgm:cxn modelId="{FC632C4D-5701-CA4D-BBDB-4BB3FCF4A73F}" type="presOf" srcId="{E54413A9-C110-D344-9325-157279773E4C}" destId="{0308D19F-7568-2549-AE2C-34A252989B43}" srcOrd="0" destOrd="0" presId="urn:microsoft.com/office/officeart/2005/8/layout/hierarchy3"/>
    <dgm:cxn modelId="{17E47F6F-6F86-7A4D-A024-17D8A3AD1D27}" type="presOf" srcId="{7D5EB55A-B8C3-0546-ADE8-7C931BA0C866}" destId="{26F65B25-24D5-EA4D-8DA8-02F7193D5520}" srcOrd="0" destOrd="0" presId="urn:microsoft.com/office/officeart/2005/8/layout/hierarchy3"/>
    <dgm:cxn modelId="{C5ACAF52-BF97-2840-89D1-5345E322513C}" srcId="{66A22393-1413-3D48-A749-9E0902BD0721}" destId="{95850900-B2B5-FE41-AEA7-E466D0BC718F}" srcOrd="8" destOrd="0" parTransId="{E3BC1474-4FF0-8346-9A51-7C6EC0DE8E2B}" sibTransId="{E5779740-56E3-7F4F-A1CC-2CE0B1F1C3BF}"/>
    <dgm:cxn modelId="{09D4EB75-33B5-FB4A-9AE4-149C59B3DB74}" srcId="{66A22393-1413-3D48-A749-9E0902BD0721}" destId="{E2CF1920-2344-E644-B8B6-ACA5AD70F90B}" srcOrd="6" destOrd="0" parTransId="{46A2F896-096E-F84D-89A0-1B673A0E7D08}" sibTransId="{6112DD5C-32FB-DA41-9BC6-14BEBE735F2F}"/>
    <dgm:cxn modelId="{266DDC76-C4AC-D94A-A012-D97B9E654C47}" type="presOf" srcId="{5964B907-F497-A644-87EA-CCAC95E477D2}" destId="{384E6364-E07A-8F4C-8335-861A329CEF1D}" srcOrd="0" destOrd="0" presId="urn:microsoft.com/office/officeart/2005/8/layout/hierarchy3"/>
    <dgm:cxn modelId="{A4ADB37C-D2D3-5A45-9480-193FEA4DAF6A}" srcId="{66A22393-1413-3D48-A749-9E0902BD0721}" destId="{E9735CAB-A24B-B54C-AA70-87E1BD4E4C2B}" srcOrd="2" destOrd="0" parTransId="{7D5EB55A-B8C3-0546-ADE8-7C931BA0C866}" sibTransId="{FBB4F8FA-2F79-7A42-8425-DDA84DDC9034}"/>
    <dgm:cxn modelId="{B87CC47C-47CE-9841-8421-99FBFD51A799}" srcId="{66A22393-1413-3D48-A749-9E0902BD0721}" destId="{30056CE4-52B1-CB4C-8894-8698C91A2646}" srcOrd="3" destOrd="0" parTransId="{35AF4760-5867-3746-8E7A-8D812E7B8BF6}" sibTransId="{A1CBA5CE-D8AB-874F-8C52-85B696347F7E}"/>
    <dgm:cxn modelId="{548B9A84-6225-424A-A8C2-B26ADA50B86E}" type="presOf" srcId="{FD6DD96C-C014-1F46-9814-7C283247BC1B}" destId="{0E21F9EA-80DC-594D-A516-409468A0FAFB}" srcOrd="0" destOrd="0" presId="urn:microsoft.com/office/officeart/2005/8/layout/hierarchy3"/>
    <dgm:cxn modelId="{3FE9A38F-EE9F-904E-AF20-D4990B047CF0}" type="presOf" srcId="{30056CE4-52B1-CB4C-8894-8698C91A2646}" destId="{E867D1B2-F899-F04D-AAB2-5242B89DEDDB}" srcOrd="0" destOrd="0" presId="urn:microsoft.com/office/officeart/2005/8/layout/hierarchy3"/>
    <dgm:cxn modelId="{21CA6E91-9493-A640-8E08-DB1E11AF3766}" type="presOf" srcId="{3A40C649-DEC8-024C-A381-69F603468392}" destId="{F42F66E0-9C8A-B84E-9421-D7E1B7EC3942}" srcOrd="0" destOrd="0" presId="urn:microsoft.com/office/officeart/2005/8/layout/hierarchy3"/>
    <dgm:cxn modelId="{ABD0C593-7C92-B748-B086-DB1A260DE8E1}" srcId="{66A22393-1413-3D48-A749-9E0902BD0721}" destId="{6863233C-D2EA-DD4A-95AA-F72F0582BA00}" srcOrd="7" destOrd="0" parTransId="{33587A21-E715-544F-B5BF-21A66414658F}" sibTransId="{17BD8695-14D7-0B48-A439-D354868B4F37}"/>
    <dgm:cxn modelId="{D126989D-F58E-2244-ABA8-AF55ACEDF2BC}" type="presOf" srcId="{35AF4760-5867-3746-8E7A-8D812E7B8BF6}" destId="{BEE416AA-42A2-7141-876E-D9BD689E60F0}" srcOrd="0" destOrd="0" presId="urn:microsoft.com/office/officeart/2005/8/layout/hierarchy3"/>
    <dgm:cxn modelId="{50F2FAA1-767B-AA4A-9165-23CE121CBD8A}" type="presOf" srcId="{4B82FEA9-31BF-C642-92FD-9D8F95F59869}" destId="{6083E82C-CBA8-D341-A89F-A76597995065}" srcOrd="0" destOrd="0" presId="urn:microsoft.com/office/officeart/2005/8/layout/hierarchy3"/>
    <dgm:cxn modelId="{4D8A35AD-041D-4A44-B2B4-F1373D64161F}" srcId="{363A96BA-B437-364F-8E05-3FAD184CAD7B}" destId="{66A22393-1413-3D48-A749-9E0902BD0721}" srcOrd="0" destOrd="0" parTransId="{35393007-F59D-6B4E-9ECD-C9DBEA8B77BD}" sibTransId="{45E73E17-1852-CF4B-BD2A-593E810693E2}"/>
    <dgm:cxn modelId="{68FA19B0-F69A-B54D-9505-94057B045C8D}" srcId="{66A22393-1413-3D48-A749-9E0902BD0721}" destId="{E54413A9-C110-D344-9325-157279773E4C}" srcOrd="4" destOrd="0" parTransId="{095897F3-5AF5-1C43-937D-6D4E081BBE34}" sibTransId="{FBEAC508-4AB8-E44C-BFF6-F7C13D4C74CC}"/>
    <dgm:cxn modelId="{028DB5B3-BEA1-1A45-A1DF-93973B7CB3F9}" type="presOf" srcId="{40B50639-A335-0946-AAE5-FAAF951112AB}" destId="{082FFEF4-78F9-804E-92A2-CC39870D3545}" srcOrd="0" destOrd="0" presId="urn:microsoft.com/office/officeart/2005/8/layout/hierarchy3"/>
    <dgm:cxn modelId="{CFFD11B8-762A-8445-9D58-39CE63292D3E}" type="presOf" srcId="{66A22393-1413-3D48-A749-9E0902BD0721}" destId="{E9E5B1CF-F120-604C-A74F-9511508FA336}" srcOrd="0" destOrd="0" presId="urn:microsoft.com/office/officeart/2005/8/layout/hierarchy3"/>
    <dgm:cxn modelId="{845C79C5-F55E-134E-AACB-247A8C3BB592}" type="presOf" srcId="{E9735CAB-A24B-B54C-AA70-87E1BD4E4C2B}" destId="{8B43CA6D-67B8-0445-B66B-03FA6E8A92BD}" srcOrd="0" destOrd="0" presId="urn:microsoft.com/office/officeart/2005/8/layout/hierarchy3"/>
    <dgm:cxn modelId="{BBBBC6C7-F1FD-B048-A2EC-EE97E46318C6}" srcId="{66A22393-1413-3D48-A749-9E0902BD0721}" destId="{ABB0AC19-A6E7-7B41-8E03-983F45B4091F}" srcOrd="10" destOrd="0" parTransId="{FD6DD96C-C014-1F46-9814-7C283247BC1B}" sibTransId="{D13E5234-0817-5249-A1C9-D526C8AF4B36}"/>
    <dgm:cxn modelId="{D88DCCCA-5EFF-9246-B499-B1DB21B67104}" type="presOf" srcId="{2E7EEF75-4B61-BE4D-ABE0-C286D1A3090D}" destId="{D9A68F1F-B0FF-B741-857B-3E07A6FFF31E}" srcOrd="0" destOrd="0" presId="urn:microsoft.com/office/officeart/2005/8/layout/hierarchy3"/>
    <dgm:cxn modelId="{F911F0D2-7709-334D-91F8-7FF289F8033E}" srcId="{66A22393-1413-3D48-A749-9E0902BD0721}" destId="{E9848E87-E523-EC48-96E6-780D0D305BE5}" srcOrd="9" destOrd="0" parTransId="{40B50639-A335-0946-AAE5-FAAF951112AB}" sibTransId="{1C4FAC30-FC4F-8441-A07A-F68AB9FE7FAE}"/>
    <dgm:cxn modelId="{FD052EE0-C707-0D44-A18B-FC7892422BD3}" type="presOf" srcId="{ABB0AC19-A6E7-7B41-8E03-983F45B4091F}" destId="{2BE7DF19-8CCA-0041-A68F-3A38DFE3D958}" srcOrd="0" destOrd="0" presId="urn:microsoft.com/office/officeart/2005/8/layout/hierarchy3"/>
    <dgm:cxn modelId="{203799E1-0636-1046-9604-B364465DA547}" type="presOf" srcId="{46A2F896-096E-F84D-89A0-1B673A0E7D08}" destId="{356B5539-A8E0-3842-95BE-E998D00636BF}" srcOrd="0" destOrd="0" presId="urn:microsoft.com/office/officeart/2005/8/layout/hierarchy3"/>
    <dgm:cxn modelId="{D54CDFE1-1C7E-D444-884D-3ADDE92A2074}" type="presOf" srcId="{FF7D611D-C412-9A46-99E0-34A816161230}" destId="{F2544A20-6AC6-DE4F-8BC4-6C0609453788}" srcOrd="0" destOrd="0" presId="urn:microsoft.com/office/officeart/2005/8/layout/hierarchy3"/>
    <dgm:cxn modelId="{AA9888FF-1EB2-674F-BB66-7FA7F2D93250}" type="presOf" srcId="{E2CF1920-2344-E644-B8B6-ACA5AD70F90B}" destId="{3C51420F-5BBB-9C45-BF82-1EEEE8EA459F}" srcOrd="0" destOrd="0" presId="urn:microsoft.com/office/officeart/2005/8/layout/hierarchy3"/>
    <dgm:cxn modelId="{2B4EF183-87CE-F141-8DE7-57D645D792FB}" type="presParOf" srcId="{193FC8D4-D749-864A-9E2D-406CE0879717}" destId="{AB2E34FF-607D-3D48-86F5-BB801784BE9C}" srcOrd="0" destOrd="0" presId="urn:microsoft.com/office/officeart/2005/8/layout/hierarchy3"/>
    <dgm:cxn modelId="{2FA4EF48-393C-034F-ADE5-4098D49BE4F1}" type="presParOf" srcId="{AB2E34FF-607D-3D48-86F5-BB801784BE9C}" destId="{A2521767-4A3D-B942-A316-7D26410CFAF6}" srcOrd="0" destOrd="0" presId="urn:microsoft.com/office/officeart/2005/8/layout/hierarchy3"/>
    <dgm:cxn modelId="{6DA80B71-D6F2-014D-80EE-0B646E3EF672}" type="presParOf" srcId="{A2521767-4A3D-B942-A316-7D26410CFAF6}" destId="{E9E5B1CF-F120-604C-A74F-9511508FA336}" srcOrd="0" destOrd="0" presId="urn:microsoft.com/office/officeart/2005/8/layout/hierarchy3"/>
    <dgm:cxn modelId="{6601E3F6-83DB-7E49-BAD5-74CEFA4D1918}" type="presParOf" srcId="{A2521767-4A3D-B942-A316-7D26410CFAF6}" destId="{0D291429-3737-9A4C-B05C-B656748F9030}" srcOrd="1" destOrd="0" presId="urn:microsoft.com/office/officeart/2005/8/layout/hierarchy3"/>
    <dgm:cxn modelId="{E4CF8C30-6E0F-2647-A25E-8C477E07E6AE}" type="presParOf" srcId="{AB2E34FF-607D-3D48-86F5-BB801784BE9C}" destId="{BABC366B-8ACE-3144-AD9D-D12FDA02C415}" srcOrd="1" destOrd="0" presId="urn:microsoft.com/office/officeart/2005/8/layout/hierarchy3"/>
    <dgm:cxn modelId="{7B672A2F-81D0-A642-8146-872E8614F9A5}" type="presParOf" srcId="{BABC366B-8ACE-3144-AD9D-D12FDA02C415}" destId="{A6DC29F1-6741-144C-B54D-E0FE6A010C17}" srcOrd="0" destOrd="0" presId="urn:microsoft.com/office/officeart/2005/8/layout/hierarchy3"/>
    <dgm:cxn modelId="{8E7521F2-7196-0A46-AA72-DD5516584A2C}" type="presParOf" srcId="{BABC366B-8ACE-3144-AD9D-D12FDA02C415}" destId="{D9A68F1F-B0FF-B741-857B-3E07A6FFF31E}" srcOrd="1" destOrd="0" presId="urn:microsoft.com/office/officeart/2005/8/layout/hierarchy3"/>
    <dgm:cxn modelId="{710EA0B7-4C41-8749-BB11-90723E363D98}" type="presParOf" srcId="{BABC366B-8ACE-3144-AD9D-D12FDA02C415}" destId="{384E6364-E07A-8F4C-8335-861A329CEF1D}" srcOrd="2" destOrd="0" presId="urn:microsoft.com/office/officeart/2005/8/layout/hierarchy3"/>
    <dgm:cxn modelId="{CDEA6C71-B9D6-674D-8408-11CE43D2A77A}" type="presParOf" srcId="{BABC366B-8ACE-3144-AD9D-D12FDA02C415}" destId="{6083E82C-CBA8-D341-A89F-A76597995065}" srcOrd="3" destOrd="0" presId="urn:microsoft.com/office/officeart/2005/8/layout/hierarchy3"/>
    <dgm:cxn modelId="{317226FC-CE28-884A-9407-B6BEFD58344E}" type="presParOf" srcId="{BABC366B-8ACE-3144-AD9D-D12FDA02C415}" destId="{26F65B25-24D5-EA4D-8DA8-02F7193D5520}" srcOrd="4" destOrd="0" presId="urn:microsoft.com/office/officeart/2005/8/layout/hierarchy3"/>
    <dgm:cxn modelId="{76501DC1-838A-ED49-B5AD-9D604388DF32}" type="presParOf" srcId="{BABC366B-8ACE-3144-AD9D-D12FDA02C415}" destId="{8B43CA6D-67B8-0445-B66B-03FA6E8A92BD}" srcOrd="5" destOrd="0" presId="urn:microsoft.com/office/officeart/2005/8/layout/hierarchy3"/>
    <dgm:cxn modelId="{77E238EA-A47D-6340-893A-74A2BF4B34DD}" type="presParOf" srcId="{BABC366B-8ACE-3144-AD9D-D12FDA02C415}" destId="{BEE416AA-42A2-7141-876E-D9BD689E60F0}" srcOrd="6" destOrd="0" presId="urn:microsoft.com/office/officeart/2005/8/layout/hierarchy3"/>
    <dgm:cxn modelId="{CE06D383-36E8-4041-AFFD-4ADB1646E73E}" type="presParOf" srcId="{BABC366B-8ACE-3144-AD9D-D12FDA02C415}" destId="{E867D1B2-F899-F04D-AAB2-5242B89DEDDB}" srcOrd="7" destOrd="0" presId="urn:microsoft.com/office/officeart/2005/8/layout/hierarchy3"/>
    <dgm:cxn modelId="{AD4D6ACB-2094-A446-988C-C076C6ED49BD}" type="presParOf" srcId="{BABC366B-8ACE-3144-AD9D-D12FDA02C415}" destId="{A1191781-266A-2B4A-A4E5-A7806C9337B1}" srcOrd="8" destOrd="0" presId="urn:microsoft.com/office/officeart/2005/8/layout/hierarchy3"/>
    <dgm:cxn modelId="{8EFC0DEA-55FC-C648-A1E4-120519049A65}" type="presParOf" srcId="{BABC366B-8ACE-3144-AD9D-D12FDA02C415}" destId="{0308D19F-7568-2549-AE2C-34A252989B43}" srcOrd="9" destOrd="0" presId="urn:microsoft.com/office/officeart/2005/8/layout/hierarchy3"/>
    <dgm:cxn modelId="{260D3508-D1BB-3A4E-8FEA-5F8452095D96}" type="presParOf" srcId="{BABC366B-8ACE-3144-AD9D-D12FDA02C415}" destId="{F2544A20-6AC6-DE4F-8BC4-6C0609453788}" srcOrd="10" destOrd="0" presId="urn:microsoft.com/office/officeart/2005/8/layout/hierarchy3"/>
    <dgm:cxn modelId="{6F82EDC9-B818-154F-BA9B-F956A680AA8A}" type="presParOf" srcId="{BABC366B-8ACE-3144-AD9D-D12FDA02C415}" destId="{F42F66E0-9C8A-B84E-9421-D7E1B7EC3942}" srcOrd="11" destOrd="0" presId="urn:microsoft.com/office/officeart/2005/8/layout/hierarchy3"/>
    <dgm:cxn modelId="{76A6787E-F77A-9E49-BF8E-207D108C6C07}" type="presParOf" srcId="{BABC366B-8ACE-3144-AD9D-D12FDA02C415}" destId="{356B5539-A8E0-3842-95BE-E998D00636BF}" srcOrd="12" destOrd="0" presId="urn:microsoft.com/office/officeart/2005/8/layout/hierarchy3"/>
    <dgm:cxn modelId="{AF362DC6-8496-6B4A-9955-77EAA01A4615}" type="presParOf" srcId="{BABC366B-8ACE-3144-AD9D-D12FDA02C415}" destId="{3C51420F-5BBB-9C45-BF82-1EEEE8EA459F}" srcOrd="13" destOrd="0" presId="urn:microsoft.com/office/officeart/2005/8/layout/hierarchy3"/>
    <dgm:cxn modelId="{BEBFF988-6F6E-AC43-9FBA-43BDCCDB780B}" type="presParOf" srcId="{BABC366B-8ACE-3144-AD9D-D12FDA02C415}" destId="{FF650D50-4847-224C-B16E-7B1BE8DD2162}" srcOrd="14" destOrd="0" presId="urn:microsoft.com/office/officeart/2005/8/layout/hierarchy3"/>
    <dgm:cxn modelId="{33ABF1CA-D218-6840-A37E-688929E868F2}" type="presParOf" srcId="{BABC366B-8ACE-3144-AD9D-D12FDA02C415}" destId="{DB229DD0-360D-9D40-8EA2-41ECD8714BCD}" srcOrd="15" destOrd="0" presId="urn:microsoft.com/office/officeart/2005/8/layout/hierarchy3"/>
    <dgm:cxn modelId="{8FB1A9C9-57D6-1244-BCDB-982C431BE19C}" type="presParOf" srcId="{BABC366B-8ACE-3144-AD9D-D12FDA02C415}" destId="{27AAE7CC-A670-BD46-ADF5-69FE0392FF4C}" srcOrd="16" destOrd="0" presId="urn:microsoft.com/office/officeart/2005/8/layout/hierarchy3"/>
    <dgm:cxn modelId="{01C1D3F5-E9FB-7B4D-83EC-8C613D166337}" type="presParOf" srcId="{BABC366B-8ACE-3144-AD9D-D12FDA02C415}" destId="{3373112B-1D43-C64B-8A58-CAE9438DDD03}" srcOrd="17" destOrd="0" presId="urn:microsoft.com/office/officeart/2005/8/layout/hierarchy3"/>
    <dgm:cxn modelId="{5608761B-92AC-6747-9951-7CC11D669657}" type="presParOf" srcId="{BABC366B-8ACE-3144-AD9D-D12FDA02C415}" destId="{082FFEF4-78F9-804E-92A2-CC39870D3545}" srcOrd="18" destOrd="0" presId="urn:microsoft.com/office/officeart/2005/8/layout/hierarchy3"/>
    <dgm:cxn modelId="{B4C2240B-9986-4546-A988-0957814D34CB}" type="presParOf" srcId="{BABC366B-8ACE-3144-AD9D-D12FDA02C415}" destId="{AF3209BB-54C4-0947-8C38-D1B2B28CFA5C}" srcOrd="19" destOrd="0" presId="urn:microsoft.com/office/officeart/2005/8/layout/hierarchy3"/>
    <dgm:cxn modelId="{6596183A-9543-0944-A951-BA334AEE691B}" type="presParOf" srcId="{BABC366B-8ACE-3144-AD9D-D12FDA02C415}" destId="{0E21F9EA-80DC-594D-A516-409468A0FAFB}" srcOrd="20" destOrd="0" presId="urn:microsoft.com/office/officeart/2005/8/layout/hierarchy3"/>
    <dgm:cxn modelId="{9CDC745F-535B-274F-A997-FCE543BDA845}" type="presParOf" srcId="{BABC366B-8ACE-3144-AD9D-D12FDA02C415}" destId="{2BE7DF19-8CCA-0041-A68F-3A38DFE3D958}" srcOrd="21" destOrd="0" presId="urn:microsoft.com/office/officeart/2005/8/layout/hierarchy3"/>
  </dgm:cxnLst>
  <dgm:bg/>
  <dgm:whole>
    <a:ln w="28575">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3A96BA-B437-364F-8E05-3FAD184CAD7B}"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it-IT"/>
        </a:p>
      </dgm:t>
    </dgm:pt>
    <dgm:pt modelId="{66A22393-1413-3D48-A749-9E0902BD0721}">
      <dgm:prSet phldrT="[Testo]" custT="1"/>
      <dgm:spPr>
        <a:solidFill>
          <a:srgbClr val="408856"/>
        </a:solidFill>
        <a:ln>
          <a:solidFill>
            <a:srgbClr val="408856"/>
          </a:solidFill>
        </a:ln>
      </dgm:spPr>
      <dgm:t>
        <a:bodyPr/>
        <a:lstStyle/>
        <a:p>
          <a:pPr marL="0" lvl="0" indent="0" algn="ctr" defTabSz="711200">
            <a:lnSpc>
              <a:spcPct val="90000"/>
            </a:lnSpc>
            <a:spcBef>
              <a:spcPct val="0"/>
            </a:spcBef>
            <a:spcAft>
              <a:spcPct val="35000"/>
            </a:spcAft>
            <a:buNone/>
          </a:pPr>
          <a:r>
            <a:rPr lang="it-IT" sz="1200" b="1" i="0" kern="1200" spc="300">
              <a:solidFill>
                <a:srgbClr val="FFFFFF"/>
              </a:solidFill>
              <a:latin typeface="Avenir Book" panose="02000503020000020003" pitchFamily="2" charset="0"/>
              <a:ea typeface="+mn-ea"/>
              <a:cs typeface="+mn-cs"/>
            </a:rPr>
            <a:t>RISCHI SLC SPECIFICI</a:t>
          </a:r>
        </a:p>
      </dgm:t>
    </dgm:pt>
    <dgm:pt modelId="{35393007-F59D-6B4E-9ECD-C9DBEA8B77BD}" type="parTrans" cxnId="{4D8A35AD-041D-4A44-B2B4-F1373D64161F}">
      <dgm:prSet/>
      <dgm:spPr/>
      <dgm:t>
        <a:bodyPr/>
        <a:lstStyle/>
        <a:p>
          <a:endParaRPr lang="it-IT"/>
        </a:p>
      </dgm:t>
    </dgm:pt>
    <dgm:pt modelId="{45E73E17-1852-CF4B-BD2A-593E810693E2}" type="sibTrans" cxnId="{4D8A35AD-041D-4A44-B2B4-F1373D64161F}">
      <dgm:prSet/>
      <dgm:spPr/>
      <dgm:t>
        <a:bodyPr/>
        <a:lstStyle/>
        <a:p>
          <a:endParaRPr lang="it-IT"/>
        </a:p>
      </dgm:t>
    </dgm:pt>
    <dgm:pt modelId="{E2CF1920-2344-E644-B8B6-ACA5AD70F90B}">
      <dgm:prSet phldrT="[Testo]" custT="1"/>
      <dgm:spPr>
        <a:solidFill>
          <a:srgbClr val="B1D0BA">
            <a:alpha val="90000"/>
          </a:srgbClr>
        </a:solidFill>
        <a:ln w="25400">
          <a:solidFill>
            <a:srgbClr val="408856"/>
          </a:solidFill>
        </a:ln>
      </dgm:spPr>
      <dgm:t>
        <a:bodyPr/>
        <a:lstStyle/>
        <a:p>
          <a:r>
            <a:rPr lang="it-IT" sz="1050" b="1" i="0" kern="1200" spc="300">
              <a:solidFill>
                <a:srgbClr val="000000"/>
              </a:solidFill>
              <a:latin typeface="Avenir Book" panose="02000503020000020003" pitchFamily="2" charset="0"/>
              <a:ea typeface="+mn-ea"/>
              <a:cs typeface="+mn-cs"/>
            </a:rPr>
            <a:t>ADDETTI VENDITA</a:t>
          </a:r>
        </a:p>
      </dgm:t>
    </dgm:pt>
    <dgm:pt modelId="{46A2F896-096E-F84D-89A0-1B673A0E7D08}" type="parTrans" cxnId="{09D4EB75-33B5-FB4A-9AE4-149C59B3DB74}">
      <dgm:prSet/>
      <dgm:spPr>
        <a:ln w="25400">
          <a:solidFill>
            <a:srgbClr val="408856"/>
          </a:solidFill>
        </a:ln>
      </dgm:spPr>
      <dgm:t>
        <a:bodyPr/>
        <a:lstStyle/>
        <a:p>
          <a:endParaRPr lang="it-IT"/>
        </a:p>
      </dgm:t>
    </dgm:pt>
    <dgm:pt modelId="{6112DD5C-32FB-DA41-9BC6-14BEBE735F2F}" type="sibTrans" cxnId="{09D4EB75-33B5-FB4A-9AE4-149C59B3DB74}">
      <dgm:prSet/>
      <dgm:spPr/>
      <dgm:t>
        <a:bodyPr/>
        <a:lstStyle/>
        <a:p>
          <a:endParaRPr lang="it-IT"/>
        </a:p>
      </dgm:t>
    </dgm:pt>
    <dgm:pt modelId="{3F223CA6-FE6A-0343-933E-1C570B1B48F2}">
      <dgm:prSet phldrT="[Testo]" custT="1"/>
      <dgm:spPr>
        <a:ln w="25400">
          <a:solidFill>
            <a:srgbClr val="408856"/>
          </a:solidFill>
        </a:ln>
      </dgm:spPr>
      <dgm: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Relazione con i clienti</a:t>
          </a:r>
        </a:p>
      </dgm:t>
    </dgm:pt>
    <dgm:pt modelId="{88FC19CD-7DE4-3642-91BD-27527152FAFC}" type="parTrans" cxnId="{4987D404-55B8-7841-9DFA-677D046953AD}">
      <dgm:prSet/>
      <dgm:spPr>
        <a:ln w="25400">
          <a:solidFill>
            <a:srgbClr val="408856"/>
          </a:solidFill>
        </a:ln>
      </dgm:spPr>
      <dgm:t>
        <a:bodyPr/>
        <a:lstStyle/>
        <a:p>
          <a:endParaRPr lang="it-IT"/>
        </a:p>
      </dgm:t>
    </dgm:pt>
    <dgm:pt modelId="{261C8259-A7ED-8A49-9402-C94BF2FC27E7}" type="sibTrans" cxnId="{4987D404-55B8-7841-9DFA-677D046953AD}">
      <dgm:prSet/>
      <dgm:spPr/>
      <dgm:t>
        <a:bodyPr/>
        <a:lstStyle/>
        <a:p>
          <a:endParaRPr lang="it-IT"/>
        </a:p>
      </dgm:t>
    </dgm:pt>
    <dgm:pt modelId="{08FFAA95-6130-C14C-8ED4-B3FC1AC9036F}">
      <dgm:prSet phldrT="[Testo]" custT="1"/>
      <dgm:spPr>
        <a:ln w="25400">
          <a:solidFill>
            <a:srgbClr val="408856"/>
          </a:solidFill>
        </a:ln>
      </dgm:spPr>
      <dgm:t>
        <a:bodyPr/>
        <a:lstStyle/>
        <a:p>
          <a:pPr>
            <a:spcAft>
              <a:spcPts val="0"/>
            </a:spcAft>
          </a:pPr>
          <a:r>
            <a:rPr lang="it-IT" sz="1050" b="0" i="0" kern="1200" spc="300">
              <a:solidFill>
                <a:srgbClr val="000000"/>
              </a:solidFill>
              <a:latin typeface="Avenir Book" panose="02000503020000020003" pitchFamily="2" charset="0"/>
              <a:ea typeface="+mn-ea"/>
              <a:cs typeface="+mn-cs"/>
            </a:rPr>
            <a:t>Competizione/</a:t>
          </a:r>
        </a:p>
        <a:p>
          <a:pPr>
            <a:spcAft>
              <a:spcPts val="0"/>
            </a:spcAft>
          </a:pPr>
          <a:r>
            <a:rPr lang="it-IT" sz="1050" b="0" i="0" kern="1200" spc="300">
              <a:solidFill>
                <a:srgbClr val="000000"/>
              </a:solidFill>
              <a:latin typeface="Avenir Book" panose="02000503020000020003" pitchFamily="2" charset="0"/>
              <a:ea typeface="+mn-ea"/>
              <a:cs typeface="+mn-cs"/>
            </a:rPr>
            <a:t>Valutazione</a:t>
          </a:r>
        </a:p>
      </dgm:t>
    </dgm:pt>
    <dgm:pt modelId="{B9EAC4E9-0CA1-B242-B6E1-FCCA60EE838A}" type="parTrans" cxnId="{FE8C2C02-717B-8E42-9BCE-583E57C92EF4}">
      <dgm:prSet/>
      <dgm:spPr>
        <a:ln w="25400">
          <a:solidFill>
            <a:srgbClr val="408856"/>
          </a:solidFill>
        </a:ln>
      </dgm:spPr>
      <dgm:t>
        <a:bodyPr/>
        <a:lstStyle/>
        <a:p>
          <a:endParaRPr lang="it-IT"/>
        </a:p>
      </dgm:t>
    </dgm:pt>
    <dgm:pt modelId="{0759DDBF-8058-0F4A-817B-831145DA0DF1}" type="sibTrans" cxnId="{FE8C2C02-717B-8E42-9BCE-583E57C92EF4}">
      <dgm:prSet/>
      <dgm:spPr/>
      <dgm:t>
        <a:bodyPr/>
        <a:lstStyle/>
        <a:p>
          <a:endParaRPr lang="it-IT"/>
        </a:p>
      </dgm:t>
    </dgm:pt>
    <dgm:pt modelId="{DD7D163D-6038-3C48-9BDF-10CC0E64245A}">
      <dgm:prSet phldrT="[Testo]" custT="1"/>
      <dgm:spPr>
        <a:solidFill>
          <a:srgbClr val="B1D0BA">
            <a:alpha val="90000"/>
          </a:srgbClr>
        </a:solidFill>
        <a:ln w="25400">
          <a:solidFill>
            <a:srgbClr val="408856"/>
          </a:solidFill>
        </a:ln>
      </dgm:spPr>
      <dgm:t>
        <a:bodyPr/>
        <a:lstStyle/>
        <a:p>
          <a:r>
            <a:rPr lang="it-IT" sz="1050" b="1" i="0" kern="1200" spc="300">
              <a:solidFill>
                <a:srgbClr val="000000"/>
              </a:solidFill>
              <a:latin typeface="Avenir Book" panose="02000503020000020003" pitchFamily="2" charset="0"/>
              <a:ea typeface="+mn-ea"/>
              <a:cs typeface="+mn-cs"/>
            </a:rPr>
            <a:t>MAGAZZINO</a:t>
          </a:r>
        </a:p>
      </dgm:t>
    </dgm:pt>
    <dgm:pt modelId="{90F753C1-8577-5647-82E0-51A829F5ED2D}" type="parTrans" cxnId="{F0F17B09-C4C0-C246-892A-1643892452D6}">
      <dgm:prSet/>
      <dgm:spPr>
        <a:ln w="25400">
          <a:solidFill>
            <a:srgbClr val="408856"/>
          </a:solidFill>
        </a:ln>
      </dgm:spPr>
      <dgm:t>
        <a:bodyPr/>
        <a:lstStyle/>
        <a:p>
          <a:endParaRPr lang="it-IT"/>
        </a:p>
      </dgm:t>
    </dgm:pt>
    <dgm:pt modelId="{D337A6CB-9414-7843-8228-600FECDC1689}" type="sibTrans" cxnId="{F0F17B09-C4C0-C246-892A-1643892452D6}">
      <dgm:prSet/>
      <dgm:spPr/>
      <dgm:t>
        <a:bodyPr/>
        <a:lstStyle/>
        <a:p>
          <a:endParaRPr lang="it-IT"/>
        </a:p>
      </dgm:t>
    </dgm:pt>
    <dgm:pt modelId="{940E8927-2D76-F348-BBAD-1E5A775687D4}">
      <dgm:prSet phldrT="[Testo]" custT="1"/>
      <dgm:spPr>
        <a:ln w="25400">
          <a:solidFill>
            <a:srgbClr val="408856"/>
          </a:solidFill>
        </a:ln>
      </dgm:spPr>
      <dgm: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Gestione materiali</a:t>
          </a:r>
        </a:p>
      </dgm:t>
    </dgm:pt>
    <dgm:pt modelId="{2A8792AF-19DD-3440-B8AA-D2B71C6D8D71}" type="parTrans" cxnId="{BE292050-71DF-C54A-B76A-18070A388E3F}">
      <dgm:prSet/>
      <dgm:spPr>
        <a:ln w="25400">
          <a:solidFill>
            <a:srgbClr val="408856"/>
          </a:solidFill>
        </a:ln>
      </dgm:spPr>
      <dgm:t>
        <a:bodyPr/>
        <a:lstStyle/>
        <a:p>
          <a:endParaRPr lang="it-IT"/>
        </a:p>
      </dgm:t>
    </dgm:pt>
    <dgm:pt modelId="{146B0CD3-2765-984E-9F86-C46541AA8CC4}" type="sibTrans" cxnId="{BE292050-71DF-C54A-B76A-18070A388E3F}">
      <dgm:prSet/>
      <dgm:spPr/>
      <dgm:t>
        <a:bodyPr/>
        <a:lstStyle/>
        <a:p>
          <a:endParaRPr lang="it-IT"/>
        </a:p>
      </dgm:t>
    </dgm:pt>
    <dgm:pt modelId="{0A8D7D5E-137F-6C46-90AA-F8DF1163C408}">
      <dgm:prSet phldrT="[Testo]" custT="1"/>
      <dgm:spPr>
        <a:ln w="25400">
          <a:solidFill>
            <a:srgbClr val="408856"/>
          </a:solidFill>
        </a:ln>
      </dgm:spPr>
      <dgm:t>
        <a:bodyPr/>
        <a:lstStyle/>
        <a:p>
          <a:r>
            <a:rPr lang="it-IT" sz="1050" b="0" i="0" kern="1200" spc="300">
              <a:solidFill>
                <a:srgbClr val="000000"/>
              </a:solidFill>
              <a:latin typeface="Avenir Book" panose="02000503020000020003" pitchFamily="2" charset="0"/>
              <a:ea typeface="+mn-ea"/>
              <a:cs typeface="+mn-cs"/>
            </a:rPr>
            <a:t>Rapporto con fornitori/corrieri</a:t>
          </a:r>
        </a:p>
      </dgm:t>
    </dgm:pt>
    <dgm:pt modelId="{65C8C30F-ED97-A240-B0F2-51F7685C6D89}" type="parTrans" cxnId="{E325FF79-8906-B449-9EE1-5D494EEFABCA}">
      <dgm:prSet/>
      <dgm:spPr>
        <a:ln w="25400">
          <a:solidFill>
            <a:srgbClr val="408856"/>
          </a:solidFill>
        </a:ln>
      </dgm:spPr>
      <dgm:t>
        <a:bodyPr/>
        <a:lstStyle/>
        <a:p>
          <a:endParaRPr lang="it-IT"/>
        </a:p>
      </dgm:t>
    </dgm:pt>
    <dgm:pt modelId="{16327280-AA8A-F042-8D99-FB3642ABCFCE}" type="sibTrans" cxnId="{E325FF79-8906-B449-9EE1-5D494EEFABCA}">
      <dgm:prSet/>
      <dgm:spPr/>
      <dgm:t>
        <a:bodyPr/>
        <a:lstStyle/>
        <a:p>
          <a:endParaRPr lang="it-IT"/>
        </a:p>
      </dgm:t>
    </dgm:pt>
    <dgm:pt modelId="{3D7DCBBC-DBD2-F54B-8152-5F22BDF8C566}">
      <dgm:prSet phldrT="[Testo]" custT="1"/>
      <dgm:spPr>
        <a:ln w="25400">
          <a:solidFill>
            <a:srgbClr val="408856"/>
          </a:solidFill>
        </a:ln>
      </dgm:spPr>
      <dgm: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Impegno Emozionale</a:t>
          </a:r>
        </a:p>
      </dgm:t>
    </dgm:pt>
    <dgm:pt modelId="{E7992AD0-1092-0147-85C6-8B05074B1048}" type="sibTrans" cxnId="{2C9C9529-5BA4-9840-AECA-C276D00FD99F}">
      <dgm:prSet/>
      <dgm:spPr/>
      <dgm:t>
        <a:bodyPr/>
        <a:lstStyle/>
        <a:p>
          <a:endParaRPr lang="it-IT"/>
        </a:p>
      </dgm:t>
    </dgm:pt>
    <dgm:pt modelId="{AAC90667-7964-AB42-9121-B61A01EC3EB7}" type="parTrans" cxnId="{2C9C9529-5BA4-9840-AECA-C276D00FD99F}">
      <dgm:prSet/>
      <dgm:spPr>
        <a:ln w="25400">
          <a:solidFill>
            <a:srgbClr val="408856"/>
          </a:solidFill>
        </a:ln>
      </dgm:spPr>
      <dgm:t>
        <a:bodyPr/>
        <a:lstStyle/>
        <a:p>
          <a:endParaRPr lang="it-IT"/>
        </a:p>
      </dgm:t>
    </dgm:pt>
    <dgm:pt modelId="{193FC8D4-D749-864A-9E2D-406CE0879717}" type="pres">
      <dgm:prSet presAssocID="{363A96BA-B437-364F-8E05-3FAD184CAD7B}" presName="diagram" presStyleCnt="0">
        <dgm:presLayoutVars>
          <dgm:chPref val="1"/>
          <dgm:dir/>
          <dgm:animOne val="branch"/>
          <dgm:animLvl val="lvl"/>
          <dgm:resizeHandles/>
        </dgm:presLayoutVars>
      </dgm:prSet>
      <dgm:spPr/>
    </dgm:pt>
    <dgm:pt modelId="{AB2E34FF-607D-3D48-86F5-BB801784BE9C}" type="pres">
      <dgm:prSet presAssocID="{66A22393-1413-3D48-A749-9E0902BD0721}" presName="root" presStyleCnt="0"/>
      <dgm:spPr/>
    </dgm:pt>
    <dgm:pt modelId="{A2521767-4A3D-B942-A316-7D26410CFAF6}" type="pres">
      <dgm:prSet presAssocID="{66A22393-1413-3D48-A749-9E0902BD0721}" presName="rootComposite" presStyleCnt="0"/>
      <dgm:spPr/>
    </dgm:pt>
    <dgm:pt modelId="{E9E5B1CF-F120-604C-A74F-9511508FA336}" type="pres">
      <dgm:prSet presAssocID="{66A22393-1413-3D48-A749-9E0902BD0721}" presName="rootText" presStyleLbl="node1" presStyleIdx="0" presStyleCnt="1" custScaleX="572647" custScaleY="276803"/>
      <dgm:spPr/>
    </dgm:pt>
    <dgm:pt modelId="{0D291429-3737-9A4C-B05C-B656748F9030}" type="pres">
      <dgm:prSet presAssocID="{66A22393-1413-3D48-A749-9E0902BD0721}" presName="rootConnector" presStyleLbl="node1" presStyleIdx="0" presStyleCnt="1"/>
      <dgm:spPr/>
    </dgm:pt>
    <dgm:pt modelId="{BABC366B-8ACE-3144-AD9D-D12FDA02C415}" type="pres">
      <dgm:prSet presAssocID="{66A22393-1413-3D48-A749-9E0902BD0721}" presName="childShape" presStyleCnt="0"/>
      <dgm:spPr/>
    </dgm:pt>
    <dgm:pt modelId="{356B5539-A8E0-3842-95BE-E998D00636BF}" type="pres">
      <dgm:prSet presAssocID="{46A2F896-096E-F84D-89A0-1B673A0E7D08}" presName="Name13" presStyleLbl="parChTrans1D2" presStyleIdx="0" presStyleCnt="7"/>
      <dgm:spPr/>
    </dgm:pt>
    <dgm:pt modelId="{3C51420F-5BBB-9C45-BF82-1EEEE8EA459F}" type="pres">
      <dgm:prSet presAssocID="{E2CF1920-2344-E644-B8B6-ACA5AD70F90B}" presName="childText" presStyleLbl="bgAcc1" presStyleIdx="0" presStyleCnt="7" custScaleX="587474" custScaleY="152446">
        <dgm:presLayoutVars>
          <dgm:bulletEnabled val="1"/>
        </dgm:presLayoutVars>
      </dgm:prSet>
      <dgm:spPr/>
    </dgm:pt>
    <dgm:pt modelId="{55D1A06F-C688-3449-BC18-14790648DED9}" type="pres">
      <dgm:prSet presAssocID="{AAC90667-7964-AB42-9121-B61A01EC3EB7}" presName="Name13" presStyleLbl="parChTrans1D2" presStyleIdx="1" presStyleCnt="7"/>
      <dgm:spPr/>
    </dgm:pt>
    <dgm:pt modelId="{72A05B70-9A18-864C-9512-6928FB978988}" type="pres">
      <dgm:prSet presAssocID="{3D7DCBBC-DBD2-F54B-8152-5F22BDF8C566}" presName="childText" presStyleLbl="bgAcc1" presStyleIdx="1" presStyleCnt="7" custScaleX="587474" custScaleY="152446">
        <dgm:presLayoutVars>
          <dgm:bulletEnabled val="1"/>
        </dgm:presLayoutVars>
      </dgm:prSet>
      <dgm:spPr/>
    </dgm:pt>
    <dgm:pt modelId="{71E7A472-1F7F-5F46-A36F-AF9A2C0D5E27}" type="pres">
      <dgm:prSet presAssocID="{88FC19CD-7DE4-3642-91BD-27527152FAFC}" presName="Name13" presStyleLbl="parChTrans1D2" presStyleIdx="2" presStyleCnt="7"/>
      <dgm:spPr/>
    </dgm:pt>
    <dgm:pt modelId="{6254863D-D282-4849-B86F-1EE1C518FA7C}" type="pres">
      <dgm:prSet presAssocID="{3F223CA6-FE6A-0343-933E-1C570B1B48F2}" presName="childText" presStyleLbl="bgAcc1" presStyleIdx="2" presStyleCnt="7" custScaleX="587474" custScaleY="152446">
        <dgm:presLayoutVars>
          <dgm:bulletEnabled val="1"/>
        </dgm:presLayoutVars>
      </dgm:prSet>
      <dgm:spPr/>
    </dgm:pt>
    <dgm:pt modelId="{9E20031F-938A-B64A-87C5-0AB013ECB1DD}" type="pres">
      <dgm:prSet presAssocID="{B9EAC4E9-0CA1-B242-B6E1-FCCA60EE838A}" presName="Name13" presStyleLbl="parChTrans1D2" presStyleIdx="3" presStyleCnt="7"/>
      <dgm:spPr/>
    </dgm:pt>
    <dgm:pt modelId="{80D3DB79-99B9-484C-9342-F3400F7B39E5}" type="pres">
      <dgm:prSet presAssocID="{08FFAA95-6130-C14C-8ED4-B3FC1AC9036F}" presName="childText" presStyleLbl="bgAcc1" presStyleIdx="3" presStyleCnt="7" custScaleX="587474" custScaleY="152446">
        <dgm:presLayoutVars>
          <dgm:bulletEnabled val="1"/>
        </dgm:presLayoutVars>
      </dgm:prSet>
      <dgm:spPr/>
    </dgm:pt>
    <dgm:pt modelId="{C710FCC8-EFDB-1040-9401-E91E67CC2ADC}" type="pres">
      <dgm:prSet presAssocID="{90F753C1-8577-5647-82E0-51A829F5ED2D}" presName="Name13" presStyleLbl="parChTrans1D2" presStyleIdx="4" presStyleCnt="7"/>
      <dgm:spPr/>
    </dgm:pt>
    <dgm:pt modelId="{13413D21-DEA7-714E-9FD9-FB2C99B02FC9}" type="pres">
      <dgm:prSet presAssocID="{DD7D163D-6038-3C48-9BDF-10CC0E64245A}" presName="childText" presStyleLbl="bgAcc1" presStyleIdx="4" presStyleCnt="7" custScaleX="587474" custScaleY="152446">
        <dgm:presLayoutVars>
          <dgm:bulletEnabled val="1"/>
        </dgm:presLayoutVars>
      </dgm:prSet>
      <dgm:spPr/>
    </dgm:pt>
    <dgm:pt modelId="{4EC27D05-B4BA-574F-8075-E344B952DF37}" type="pres">
      <dgm:prSet presAssocID="{2A8792AF-19DD-3440-B8AA-D2B71C6D8D71}" presName="Name13" presStyleLbl="parChTrans1D2" presStyleIdx="5" presStyleCnt="7"/>
      <dgm:spPr/>
    </dgm:pt>
    <dgm:pt modelId="{9C8B12CF-8304-A64B-B9A2-FA21C7AE2C8D}" type="pres">
      <dgm:prSet presAssocID="{940E8927-2D76-F348-BBAD-1E5A775687D4}" presName="childText" presStyleLbl="bgAcc1" presStyleIdx="5" presStyleCnt="7" custScaleX="587474" custScaleY="152446">
        <dgm:presLayoutVars>
          <dgm:bulletEnabled val="1"/>
        </dgm:presLayoutVars>
      </dgm:prSet>
      <dgm:spPr/>
    </dgm:pt>
    <dgm:pt modelId="{205A2897-6339-7E4A-9A42-AA06B5AF1CE2}" type="pres">
      <dgm:prSet presAssocID="{65C8C30F-ED97-A240-B0F2-51F7685C6D89}" presName="Name13" presStyleLbl="parChTrans1D2" presStyleIdx="6" presStyleCnt="7"/>
      <dgm:spPr/>
    </dgm:pt>
    <dgm:pt modelId="{A8D07BA6-8052-8A46-8CC7-B57DBA3E7584}" type="pres">
      <dgm:prSet presAssocID="{0A8D7D5E-137F-6C46-90AA-F8DF1163C408}" presName="childText" presStyleLbl="bgAcc1" presStyleIdx="6" presStyleCnt="7" custScaleX="587474" custScaleY="152446">
        <dgm:presLayoutVars>
          <dgm:bulletEnabled val="1"/>
        </dgm:presLayoutVars>
      </dgm:prSet>
      <dgm:spPr/>
    </dgm:pt>
  </dgm:ptLst>
  <dgm:cxnLst>
    <dgm:cxn modelId="{FE8C2C02-717B-8E42-9BCE-583E57C92EF4}" srcId="{66A22393-1413-3D48-A749-9E0902BD0721}" destId="{08FFAA95-6130-C14C-8ED4-B3FC1AC9036F}" srcOrd="3" destOrd="0" parTransId="{B9EAC4E9-0CA1-B242-B6E1-FCCA60EE838A}" sibTransId="{0759DDBF-8058-0F4A-817B-831145DA0DF1}"/>
    <dgm:cxn modelId="{4987D404-55B8-7841-9DFA-677D046953AD}" srcId="{66A22393-1413-3D48-A749-9E0902BD0721}" destId="{3F223CA6-FE6A-0343-933E-1C570B1B48F2}" srcOrd="2" destOrd="0" parTransId="{88FC19CD-7DE4-3642-91BD-27527152FAFC}" sibTransId="{261C8259-A7ED-8A49-9402-C94BF2FC27E7}"/>
    <dgm:cxn modelId="{D9966106-2C5E-034F-A734-A95F64DD4E0F}" type="presOf" srcId="{65C8C30F-ED97-A240-B0F2-51F7685C6D89}" destId="{205A2897-6339-7E4A-9A42-AA06B5AF1CE2}" srcOrd="0" destOrd="0" presId="urn:microsoft.com/office/officeart/2005/8/layout/hierarchy3"/>
    <dgm:cxn modelId="{F55CF208-07F5-234A-880D-DC76A4F19E22}" type="presOf" srcId="{363A96BA-B437-364F-8E05-3FAD184CAD7B}" destId="{193FC8D4-D749-864A-9E2D-406CE0879717}" srcOrd="0" destOrd="0" presId="urn:microsoft.com/office/officeart/2005/8/layout/hierarchy3"/>
    <dgm:cxn modelId="{F0F17B09-C4C0-C246-892A-1643892452D6}" srcId="{66A22393-1413-3D48-A749-9E0902BD0721}" destId="{DD7D163D-6038-3C48-9BDF-10CC0E64245A}" srcOrd="4" destOrd="0" parTransId="{90F753C1-8577-5647-82E0-51A829F5ED2D}" sibTransId="{D337A6CB-9414-7843-8228-600FECDC1689}"/>
    <dgm:cxn modelId="{00D8901E-2A20-6147-8034-6D39122AEA05}" type="presOf" srcId="{B9EAC4E9-0CA1-B242-B6E1-FCCA60EE838A}" destId="{9E20031F-938A-B64A-87C5-0AB013ECB1DD}" srcOrd="0" destOrd="0" presId="urn:microsoft.com/office/officeart/2005/8/layout/hierarchy3"/>
    <dgm:cxn modelId="{CB9AAA1E-A2D4-2742-8845-88F9F28724C3}" type="presOf" srcId="{66A22393-1413-3D48-A749-9E0902BD0721}" destId="{0D291429-3737-9A4C-B05C-B656748F9030}" srcOrd="1" destOrd="0" presId="urn:microsoft.com/office/officeart/2005/8/layout/hierarchy3"/>
    <dgm:cxn modelId="{E2B6A528-E56E-8245-964C-7EB6182B06D5}" type="presOf" srcId="{DD7D163D-6038-3C48-9BDF-10CC0E64245A}" destId="{13413D21-DEA7-714E-9FD9-FB2C99B02FC9}" srcOrd="0" destOrd="0" presId="urn:microsoft.com/office/officeart/2005/8/layout/hierarchy3"/>
    <dgm:cxn modelId="{2C9C9529-5BA4-9840-AECA-C276D00FD99F}" srcId="{66A22393-1413-3D48-A749-9E0902BD0721}" destId="{3D7DCBBC-DBD2-F54B-8152-5F22BDF8C566}" srcOrd="1" destOrd="0" parTransId="{AAC90667-7964-AB42-9121-B61A01EC3EB7}" sibTransId="{E7992AD0-1092-0147-85C6-8B05074B1048}"/>
    <dgm:cxn modelId="{5DB34A60-F37E-024B-B866-66B346CA4F80}" type="presOf" srcId="{88FC19CD-7DE4-3642-91BD-27527152FAFC}" destId="{71E7A472-1F7F-5F46-A36F-AF9A2C0D5E27}" srcOrd="0" destOrd="0" presId="urn:microsoft.com/office/officeart/2005/8/layout/hierarchy3"/>
    <dgm:cxn modelId="{72E85849-009C-BC4E-8663-154F0F2E4B62}" type="presOf" srcId="{940E8927-2D76-F348-BBAD-1E5A775687D4}" destId="{9C8B12CF-8304-A64B-B9A2-FA21C7AE2C8D}" srcOrd="0" destOrd="0" presId="urn:microsoft.com/office/officeart/2005/8/layout/hierarchy3"/>
    <dgm:cxn modelId="{BE292050-71DF-C54A-B76A-18070A388E3F}" srcId="{66A22393-1413-3D48-A749-9E0902BD0721}" destId="{940E8927-2D76-F348-BBAD-1E5A775687D4}" srcOrd="5" destOrd="0" parTransId="{2A8792AF-19DD-3440-B8AA-D2B71C6D8D71}" sibTransId="{146B0CD3-2765-984E-9F86-C46541AA8CC4}"/>
    <dgm:cxn modelId="{EAAB5E52-3038-5F44-B043-B8124B2D8678}" type="presOf" srcId="{AAC90667-7964-AB42-9121-B61A01EC3EB7}" destId="{55D1A06F-C688-3449-BC18-14790648DED9}" srcOrd="0" destOrd="0" presId="urn:microsoft.com/office/officeart/2005/8/layout/hierarchy3"/>
    <dgm:cxn modelId="{09D4EB75-33B5-FB4A-9AE4-149C59B3DB74}" srcId="{66A22393-1413-3D48-A749-9E0902BD0721}" destId="{E2CF1920-2344-E644-B8B6-ACA5AD70F90B}" srcOrd="0" destOrd="0" parTransId="{46A2F896-096E-F84D-89A0-1B673A0E7D08}" sibTransId="{6112DD5C-32FB-DA41-9BC6-14BEBE735F2F}"/>
    <dgm:cxn modelId="{E325FF79-8906-B449-9EE1-5D494EEFABCA}" srcId="{66A22393-1413-3D48-A749-9E0902BD0721}" destId="{0A8D7D5E-137F-6C46-90AA-F8DF1163C408}" srcOrd="6" destOrd="0" parTransId="{65C8C30F-ED97-A240-B0F2-51F7685C6D89}" sibTransId="{16327280-AA8A-F042-8D99-FB3642ABCFCE}"/>
    <dgm:cxn modelId="{59807285-C9F0-EC4F-824E-F1D22A923C89}" type="presOf" srcId="{0A8D7D5E-137F-6C46-90AA-F8DF1163C408}" destId="{A8D07BA6-8052-8A46-8CC7-B57DBA3E7584}" srcOrd="0" destOrd="0" presId="urn:microsoft.com/office/officeart/2005/8/layout/hierarchy3"/>
    <dgm:cxn modelId="{A0696EA5-CAD0-8F4A-AF8A-4AE0A1A76F20}" type="presOf" srcId="{08FFAA95-6130-C14C-8ED4-B3FC1AC9036F}" destId="{80D3DB79-99B9-484C-9342-F3400F7B39E5}" srcOrd="0" destOrd="0" presId="urn:microsoft.com/office/officeart/2005/8/layout/hierarchy3"/>
    <dgm:cxn modelId="{4D8A35AD-041D-4A44-B2B4-F1373D64161F}" srcId="{363A96BA-B437-364F-8E05-3FAD184CAD7B}" destId="{66A22393-1413-3D48-A749-9E0902BD0721}" srcOrd="0" destOrd="0" parTransId="{35393007-F59D-6B4E-9ECD-C9DBEA8B77BD}" sibTransId="{45E73E17-1852-CF4B-BD2A-593E810693E2}"/>
    <dgm:cxn modelId="{CFFD11B8-762A-8445-9D58-39CE63292D3E}" type="presOf" srcId="{66A22393-1413-3D48-A749-9E0902BD0721}" destId="{E9E5B1CF-F120-604C-A74F-9511508FA336}" srcOrd="0" destOrd="0" presId="urn:microsoft.com/office/officeart/2005/8/layout/hierarchy3"/>
    <dgm:cxn modelId="{623501BB-50EC-C84A-B80E-08FADE839BF3}" type="presOf" srcId="{90F753C1-8577-5647-82E0-51A829F5ED2D}" destId="{C710FCC8-EFDB-1040-9401-E91E67CC2ADC}" srcOrd="0" destOrd="0" presId="urn:microsoft.com/office/officeart/2005/8/layout/hierarchy3"/>
    <dgm:cxn modelId="{15A8BCCC-50E1-6B46-85EB-1AE4277AC958}" type="presOf" srcId="{3D7DCBBC-DBD2-F54B-8152-5F22BDF8C566}" destId="{72A05B70-9A18-864C-9512-6928FB978988}" srcOrd="0" destOrd="0" presId="urn:microsoft.com/office/officeart/2005/8/layout/hierarchy3"/>
    <dgm:cxn modelId="{AF164ACE-3C9C-B547-8A98-5BCF71B2531D}" type="presOf" srcId="{2A8792AF-19DD-3440-B8AA-D2B71C6D8D71}" destId="{4EC27D05-B4BA-574F-8075-E344B952DF37}" srcOrd="0" destOrd="0" presId="urn:microsoft.com/office/officeart/2005/8/layout/hierarchy3"/>
    <dgm:cxn modelId="{58F773DA-3B71-EA4A-AA9E-352C402DCF86}" type="presOf" srcId="{3F223CA6-FE6A-0343-933E-1C570B1B48F2}" destId="{6254863D-D282-4849-B86F-1EE1C518FA7C}" srcOrd="0" destOrd="0" presId="urn:microsoft.com/office/officeart/2005/8/layout/hierarchy3"/>
    <dgm:cxn modelId="{203799E1-0636-1046-9604-B364465DA547}" type="presOf" srcId="{46A2F896-096E-F84D-89A0-1B673A0E7D08}" destId="{356B5539-A8E0-3842-95BE-E998D00636BF}" srcOrd="0" destOrd="0" presId="urn:microsoft.com/office/officeart/2005/8/layout/hierarchy3"/>
    <dgm:cxn modelId="{AA9888FF-1EB2-674F-BB66-7FA7F2D93250}" type="presOf" srcId="{E2CF1920-2344-E644-B8B6-ACA5AD70F90B}" destId="{3C51420F-5BBB-9C45-BF82-1EEEE8EA459F}" srcOrd="0" destOrd="0" presId="urn:microsoft.com/office/officeart/2005/8/layout/hierarchy3"/>
    <dgm:cxn modelId="{2B4EF183-87CE-F141-8DE7-57D645D792FB}" type="presParOf" srcId="{193FC8D4-D749-864A-9E2D-406CE0879717}" destId="{AB2E34FF-607D-3D48-86F5-BB801784BE9C}" srcOrd="0" destOrd="0" presId="urn:microsoft.com/office/officeart/2005/8/layout/hierarchy3"/>
    <dgm:cxn modelId="{2FA4EF48-393C-034F-ADE5-4098D49BE4F1}" type="presParOf" srcId="{AB2E34FF-607D-3D48-86F5-BB801784BE9C}" destId="{A2521767-4A3D-B942-A316-7D26410CFAF6}" srcOrd="0" destOrd="0" presId="urn:microsoft.com/office/officeart/2005/8/layout/hierarchy3"/>
    <dgm:cxn modelId="{6DA80B71-D6F2-014D-80EE-0B646E3EF672}" type="presParOf" srcId="{A2521767-4A3D-B942-A316-7D26410CFAF6}" destId="{E9E5B1CF-F120-604C-A74F-9511508FA336}" srcOrd="0" destOrd="0" presId="urn:microsoft.com/office/officeart/2005/8/layout/hierarchy3"/>
    <dgm:cxn modelId="{6601E3F6-83DB-7E49-BAD5-74CEFA4D1918}" type="presParOf" srcId="{A2521767-4A3D-B942-A316-7D26410CFAF6}" destId="{0D291429-3737-9A4C-B05C-B656748F9030}" srcOrd="1" destOrd="0" presId="urn:microsoft.com/office/officeart/2005/8/layout/hierarchy3"/>
    <dgm:cxn modelId="{E4CF8C30-6E0F-2647-A25E-8C477E07E6AE}" type="presParOf" srcId="{AB2E34FF-607D-3D48-86F5-BB801784BE9C}" destId="{BABC366B-8ACE-3144-AD9D-D12FDA02C415}" srcOrd="1" destOrd="0" presId="urn:microsoft.com/office/officeart/2005/8/layout/hierarchy3"/>
    <dgm:cxn modelId="{76A6787E-F77A-9E49-BF8E-207D108C6C07}" type="presParOf" srcId="{BABC366B-8ACE-3144-AD9D-D12FDA02C415}" destId="{356B5539-A8E0-3842-95BE-E998D00636BF}" srcOrd="0" destOrd="0" presId="urn:microsoft.com/office/officeart/2005/8/layout/hierarchy3"/>
    <dgm:cxn modelId="{AF362DC6-8496-6B4A-9955-77EAA01A4615}" type="presParOf" srcId="{BABC366B-8ACE-3144-AD9D-D12FDA02C415}" destId="{3C51420F-5BBB-9C45-BF82-1EEEE8EA459F}" srcOrd="1" destOrd="0" presId="urn:microsoft.com/office/officeart/2005/8/layout/hierarchy3"/>
    <dgm:cxn modelId="{E58F9116-CAFE-CE40-8C12-9CC9490A0889}" type="presParOf" srcId="{BABC366B-8ACE-3144-AD9D-D12FDA02C415}" destId="{55D1A06F-C688-3449-BC18-14790648DED9}" srcOrd="2" destOrd="0" presId="urn:microsoft.com/office/officeart/2005/8/layout/hierarchy3"/>
    <dgm:cxn modelId="{C33D3F4D-974C-2D40-993C-6E17FC4A8577}" type="presParOf" srcId="{BABC366B-8ACE-3144-AD9D-D12FDA02C415}" destId="{72A05B70-9A18-864C-9512-6928FB978988}" srcOrd="3" destOrd="0" presId="urn:microsoft.com/office/officeart/2005/8/layout/hierarchy3"/>
    <dgm:cxn modelId="{6F5822C2-EE9D-694C-9AD6-F10F88CB0EDE}" type="presParOf" srcId="{BABC366B-8ACE-3144-AD9D-D12FDA02C415}" destId="{71E7A472-1F7F-5F46-A36F-AF9A2C0D5E27}" srcOrd="4" destOrd="0" presId="urn:microsoft.com/office/officeart/2005/8/layout/hierarchy3"/>
    <dgm:cxn modelId="{B8022E87-BABC-F849-8B7F-797D261DFF22}" type="presParOf" srcId="{BABC366B-8ACE-3144-AD9D-D12FDA02C415}" destId="{6254863D-D282-4849-B86F-1EE1C518FA7C}" srcOrd="5" destOrd="0" presId="urn:microsoft.com/office/officeart/2005/8/layout/hierarchy3"/>
    <dgm:cxn modelId="{9DEFBBE2-4491-AA46-844D-CC670CCE4826}" type="presParOf" srcId="{BABC366B-8ACE-3144-AD9D-D12FDA02C415}" destId="{9E20031F-938A-B64A-87C5-0AB013ECB1DD}" srcOrd="6" destOrd="0" presId="urn:microsoft.com/office/officeart/2005/8/layout/hierarchy3"/>
    <dgm:cxn modelId="{58190007-2832-EB4A-8E55-3A3F487D511E}" type="presParOf" srcId="{BABC366B-8ACE-3144-AD9D-D12FDA02C415}" destId="{80D3DB79-99B9-484C-9342-F3400F7B39E5}" srcOrd="7" destOrd="0" presId="urn:microsoft.com/office/officeart/2005/8/layout/hierarchy3"/>
    <dgm:cxn modelId="{C13A5CDA-3F31-2E4D-A91F-3970A30847F4}" type="presParOf" srcId="{BABC366B-8ACE-3144-AD9D-D12FDA02C415}" destId="{C710FCC8-EFDB-1040-9401-E91E67CC2ADC}" srcOrd="8" destOrd="0" presId="urn:microsoft.com/office/officeart/2005/8/layout/hierarchy3"/>
    <dgm:cxn modelId="{265A72EB-2214-AA4C-907A-E92C3B6451E9}" type="presParOf" srcId="{BABC366B-8ACE-3144-AD9D-D12FDA02C415}" destId="{13413D21-DEA7-714E-9FD9-FB2C99B02FC9}" srcOrd="9" destOrd="0" presId="urn:microsoft.com/office/officeart/2005/8/layout/hierarchy3"/>
    <dgm:cxn modelId="{A9744E56-D100-3A41-9FFA-415D389783B3}" type="presParOf" srcId="{BABC366B-8ACE-3144-AD9D-D12FDA02C415}" destId="{4EC27D05-B4BA-574F-8075-E344B952DF37}" srcOrd="10" destOrd="0" presId="urn:microsoft.com/office/officeart/2005/8/layout/hierarchy3"/>
    <dgm:cxn modelId="{0F08185C-9F7C-2D4E-B8BD-1CBAB2F053B6}" type="presParOf" srcId="{BABC366B-8ACE-3144-AD9D-D12FDA02C415}" destId="{9C8B12CF-8304-A64B-B9A2-FA21C7AE2C8D}" srcOrd="11" destOrd="0" presId="urn:microsoft.com/office/officeart/2005/8/layout/hierarchy3"/>
    <dgm:cxn modelId="{8B16D87D-DFF1-0B43-A594-173ED61892E1}" type="presParOf" srcId="{BABC366B-8ACE-3144-AD9D-D12FDA02C415}" destId="{205A2897-6339-7E4A-9A42-AA06B5AF1CE2}" srcOrd="12" destOrd="0" presId="urn:microsoft.com/office/officeart/2005/8/layout/hierarchy3"/>
    <dgm:cxn modelId="{B768205E-8483-E24C-9491-5D023124185D}" type="presParOf" srcId="{BABC366B-8ACE-3144-AD9D-D12FDA02C415}" destId="{A8D07BA6-8052-8A46-8CC7-B57DBA3E7584}"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3A96BA-B437-364F-8E05-3FAD184CAD7B}"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it-IT"/>
        </a:p>
      </dgm:t>
    </dgm:pt>
    <dgm:pt modelId="{66A22393-1413-3D48-A749-9E0902BD0721}">
      <dgm:prSet phldrT="[Testo]" custT="1"/>
      <dgm:spPr>
        <a:solidFill>
          <a:srgbClr val="408856"/>
        </a:solidFill>
        <a:ln>
          <a:solidFill>
            <a:srgbClr val="408856"/>
          </a:solidFill>
        </a:ln>
      </dgm:spPr>
      <dgm:t>
        <a:bodyPr/>
        <a:lstStyle/>
        <a:p>
          <a:r>
            <a:rPr lang="it-IT" sz="1200" b="1" i="0" kern="1200" spc="300">
              <a:solidFill>
                <a:schemeClr val="bg1"/>
              </a:solidFill>
              <a:latin typeface="Avenir Book" panose="02000503020000020003" pitchFamily="2" charset="0"/>
              <a:ea typeface="+mn-ea"/>
              <a:cs typeface="+mn-cs"/>
            </a:rPr>
            <a:t>RISCHI SLC SPECIFICI</a:t>
          </a:r>
        </a:p>
      </dgm:t>
    </dgm:pt>
    <dgm:pt modelId="{35393007-F59D-6B4E-9ECD-C9DBEA8B77BD}" type="parTrans" cxnId="{4D8A35AD-041D-4A44-B2B4-F1373D64161F}">
      <dgm:prSet/>
      <dgm:spPr/>
      <dgm:t>
        <a:bodyPr/>
        <a:lstStyle/>
        <a:p>
          <a:endParaRPr lang="it-IT"/>
        </a:p>
      </dgm:t>
    </dgm:pt>
    <dgm:pt modelId="{45E73E17-1852-CF4B-BD2A-593E810693E2}" type="sibTrans" cxnId="{4D8A35AD-041D-4A44-B2B4-F1373D64161F}">
      <dgm:prSet/>
      <dgm:spPr/>
      <dgm:t>
        <a:bodyPr/>
        <a:lstStyle/>
        <a:p>
          <a:endParaRPr lang="it-IT"/>
        </a:p>
      </dgm:t>
    </dgm:pt>
    <dgm:pt modelId="{2E7EEF75-4B61-BE4D-ABE0-C286D1A3090D}">
      <dgm:prSet phldrT="[Testo]" custT="1"/>
      <dgm:spPr>
        <a:solidFill>
          <a:srgbClr val="B1D0BA">
            <a:alpha val="90000"/>
          </a:srgbClr>
        </a:solidFill>
        <a:ln w="25400">
          <a:solidFill>
            <a:srgbClr val="408856"/>
          </a:solidFill>
        </a:ln>
      </dgm:spPr>
      <dgm:t>
        <a:bodyPr/>
        <a:lstStyle/>
        <a:p>
          <a:r>
            <a:rPr lang="it-IT" sz="1050" b="1" i="0" kern="1200" spc="300">
              <a:solidFill>
                <a:schemeClr val="tx1"/>
              </a:solidFill>
              <a:latin typeface="Avenir Book" panose="02000503020000020003" pitchFamily="2" charset="0"/>
              <a:ea typeface="+mn-ea"/>
              <a:cs typeface="+mn-cs"/>
            </a:rPr>
            <a:t>ISPETTORI</a:t>
          </a:r>
        </a:p>
      </dgm:t>
    </dgm:pt>
    <dgm:pt modelId="{BAC96E35-3CE0-D649-BC2D-5876CC7DFA8F}" type="parTrans" cxnId="{E050A60E-5E01-D549-99ED-8F5C9866CD6F}">
      <dgm:prSet/>
      <dgm:spPr>
        <a:ln w="25400">
          <a:solidFill>
            <a:srgbClr val="408856"/>
          </a:solidFill>
        </a:ln>
      </dgm:spPr>
      <dgm:t>
        <a:bodyPr/>
        <a:lstStyle/>
        <a:p>
          <a:endParaRPr lang="it-IT"/>
        </a:p>
      </dgm:t>
    </dgm:pt>
    <dgm:pt modelId="{882A062A-FA5F-674B-9534-CE3CBD57E1A0}" type="sibTrans" cxnId="{E050A60E-5E01-D549-99ED-8F5C9866CD6F}">
      <dgm:prSet/>
      <dgm:spPr/>
      <dgm:t>
        <a:bodyPr/>
        <a:lstStyle/>
        <a:p>
          <a:endParaRPr lang="it-IT"/>
        </a:p>
      </dgm:t>
    </dgm:pt>
    <dgm:pt modelId="{4B82FEA9-31BF-C642-92FD-9D8F95F59869}">
      <dgm:prSet phldrT="[Testo]" custT="1"/>
      <dgm:spPr>
        <a:ln w="25400">
          <a:solidFill>
            <a:srgbClr val="408856"/>
          </a:solidFill>
        </a:ln>
      </dgm:spPr>
      <dgm: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Trasferte</a:t>
          </a:r>
        </a:p>
      </dgm:t>
    </dgm:pt>
    <dgm:pt modelId="{5964B907-F497-A644-87EA-CCAC95E477D2}" type="parTrans" cxnId="{58FDCA08-AD9B-BD48-B3A5-A1DC5B5113D9}">
      <dgm:prSet/>
      <dgm:spPr>
        <a:ln w="25400">
          <a:solidFill>
            <a:srgbClr val="408856"/>
          </a:solidFill>
        </a:ln>
      </dgm:spPr>
      <dgm:t>
        <a:bodyPr/>
        <a:lstStyle/>
        <a:p>
          <a:endParaRPr lang="it-IT"/>
        </a:p>
      </dgm:t>
    </dgm:pt>
    <dgm:pt modelId="{7F09FFE5-B37C-0F44-B86B-5349794692BF}" type="sibTrans" cxnId="{58FDCA08-AD9B-BD48-B3A5-A1DC5B5113D9}">
      <dgm:prSet/>
      <dgm:spPr/>
      <dgm:t>
        <a:bodyPr/>
        <a:lstStyle/>
        <a:p>
          <a:endParaRPr lang="it-IT"/>
        </a:p>
      </dgm:t>
    </dgm:pt>
    <dgm:pt modelId="{E9735CAB-A24B-B54C-AA70-87E1BD4E4C2B}">
      <dgm:prSet phldrT="[Testo]" custT="1"/>
      <dgm:spPr>
        <a:ln w="25400">
          <a:solidFill>
            <a:srgbClr val="408856"/>
          </a:solidFill>
        </a:ln>
      </dgm:spPr>
      <dgm:t>
        <a:bodyPr/>
        <a:lstStyle/>
        <a:p>
          <a:r>
            <a:rPr lang="it-IT" sz="1050" b="0" i="0" kern="1200" spc="300">
              <a:solidFill>
                <a:srgbClr val="000000"/>
              </a:solidFill>
              <a:latin typeface="Avenir Book" panose="02000503020000020003" pitchFamily="2" charset="0"/>
              <a:ea typeface="+mn-ea"/>
              <a:cs typeface="+mn-cs"/>
            </a:rPr>
            <a:t>Rapporto con i fornitori</a:t>
          </a:r>
        </a:p>
      </dgm:t>
    </dgm:pt>
    <dgm:pt modelId="{7D5EB55A-B8C3-0546-ADE8-7C931BA0C866}" type="parTrans" cxnId="{A4ADB37C-D2D3-5A45-9480-193FEA4DAF6A}">
      <dgm:prSet/>
      <dgm:spPr>
        <a:ln w="25400">
          <a:solidFill>
            <a:srgbClr val="408856"/>
          </a:solidFill>
        </a:ln>
      </dgm:spPr>
      <dgm:t>
        <a:bodyPr/>
        <a:lstStyle/>
        <a:p>
          <a:endParaRPr lang="it-IT"/>
        </a:p>
      </dgm:t>
    </dgm:pt>
    <dgm:pt modelId="{FBB4F8FA-2F79-7A42-8425-DDA84DDC9034}" type="sibTrans" cxnId="{A4ADB37C-D2D3-5A45-9480-193FEA4DAF6A}">
      <dgm:prSet/>
      <dgm:spPr/>
      <dgm:t>
        <a:bodyPr/>
        <a:lstStyle/>
        <a:p>
          <a:endParaRPr lang="it-IT"/>
        </a:p>
      </dgm:t>
    </dgm:pt>
    <dgm:pt modelId="{E54413A9-C110-D344-9325-157279773E4C}">
      <dgm:prSet phldrT="[Testo]" custT="1"/>
      <dgm:spPr>
        <a:solidFill>
          <a:srgbClr val="B1D0BA">
            <a:alpha val="90000"/>
          </a:srgbClr>
        </a:solidFill>
        <a:ln w="25400">
          <a:solidFill>
            <a:srgbClr val="408856"/>
          </a:solidFill>
        </a:ln>
      </dgm:spPr>
      <dgm:t>
        <a:bodyPr/>
        <a:lstStyle/>
        <a:p>
          <a:r>
            <a:rPr lang="it-IT" sz="1050" b="1" i="0" kern="1200" spc="300">
              <a:solidFill>
                <a:srgbClr val="000000"/>
              </a:solidFill>
              <a:latin typeface="Avenir Book" panose="02000503020000020003" pitchFamily="2" charset="0"/>
              <a:ea typeface="+mn-ea"/>
              <a:cs typeface="+mn-cs"/>
            </a:rPr>
            <a:t>PRODUZIONE</a:t>
          </a:r>
        </a:p>
      </dgm:t>
    </dgm:pt>
    <dgm:pt modelId="{095897F3-5AF5-1C43-937D-6D4E081BBE34}" type="parTrans" cxnId="{68FA19B0-F69A-B54D-9505-94057B045C8D}">
      <dgm:prSet/>
      <dgm:spPr>
        <a:ln w="25400">
          <a:solidFill>
            <a:srgbClr val="408856"/>
          </a:solidFill>
        </a:ln>
      </dgm:spPr>
      <dgm:t>
        <a:bodyPr/>
        <a:lstStyle/>
        <a:p>
          <a:endParaRPr lang="it-IT"/>
        </a:p>
      </dgm:t>
    </dgm:pt>
    <dgm:pt modelId="{FBEAC508-4AB8-E44C-BFF6-F7C13D4C74CC}" type="sibTrans" cxnId="{68FA19B0-F69A-B54D-9505-94057B045C8D}">
      <dgm:prSet/>
      <dgm:spPr/>
      <dgm:t>
        <a:bodyPr/>
        <a:lstStyle/>
        <a:p>
          <a:endParaRPr lang="it-IT"/>
        </a:p>
      </dgm:t>
    </dgm:pt>
    <dgm:pt modelId="{3A40C649-DEC8-024C-A381-69F603468392}">
      <dgm:prSet phldrT="[Testo]" custT="1"/>
      <dgm:spPr>
        <a:ln w="25400">
          <a:solidFill>
            <a:srgbClr val="408856"/>
          </a:solidFill>
        </a:ln>
      </dgm:spPr>
      <dgm:t>
        <a:bodyPr/>
        <a:lstStyle/>
        <a:p>
          <a:r>
            <a:rPr lang="it-IT" sz="1000" b="0" i="0" kern="1200" spc="300">
              <a:solidFill>
                <a:srgbClr val="000000"/>
              </a:solidFill>
              <a:latin typeface="Avenir Book" panose="02000503020000020003" pitchFamily="2" charset="0"/>
              <a:ea typeface="+mn-ea"/>
              <a:cs typeface="+mn-cs"/>
            </a:rPr>
            <a:t>Organizzazione lavoro e comunicazione</a:t>
          </a:r>
        </a:p>
      </dgm:t>
    </dgm:pt>
    <dgm:pt modelId="{FF7D611D-C412-9A46-99E0-34A816161230}" type="parTrans" cxnId="{D6A79F10-BA66-0540-9DA3-A80E71C24095}">
      <dgm:prSet/>
      <dgm:spPr>
        <a:ln w="25400">
          <a:solidFill>
            <a:srgbClr val="408856"/>
          </a:solidFill>
        </a:ln>
      </dgm:spPr>
      <dgm:t>
        <a:bodyPr/>
        <a:lstStyle/>
        <a:p>
          <a:endParaRPr lang="it-IT"/>
        </a:p>
      </dgm:t>
    </dgm:pt>
    <dgm:pt modelId="{1C41935B-A156-6A4F-B80E-70049338E2D7}" type="sibTrans" cxnId="{D6A79F10-BA66-0540-9DA3-A80E71C24095}">
      <dgm:prSet/>
      <dgm:spPr/>
      <dgm:t>
        <a:bodyPr/>
        <a:lstStyle/>
        <a:p>
          <a:endParaRPr lang="it-IT"/>
        </a:p>
      </dgm:t>
    </dgm:pt>
    <dgm:pt modelId="{E2CF1920-2344-E644-B8B6-ACA5AD70F90B}">
      <dgm:prSet phldrT="[Testo]" custT="1"/>
      <dgm:spPr>
        <a:ln w="25400">
          <a:solidFill>
            <a:srgbClr val="408856"/>
          </a:solidFill>
        </a:ln>
      </dgm:spPr>
      <dgm:t>
        <a:bodyPr/>
        <a:lstStyle/>
        <a:p>
          <a:r>
            <a:rPr lang="it-IT" sz="900" b="0" i="0" kern="1200" spc="300">
              <a:solidFill>
                <a:srgbClr val="000000"/>
              </a:solidFill>
              <a:latin typeface="Avenir Book" panose="02000503020000020003" pitchFamily="2" charset="0"/>
              <a:ea typeface="+mn-ea"/>
              <a:cs typeface="+mn-cs"/>
            </a:rPr>
            <a:t>Programmazione e gestione macchine</a:t>
          </a:r>
        </a:p>
      </dgm:t>
    </dgm:pt>
    <dgm:pt modelId="{46A2F896-096E-F84D-89A0-1B673A0E7D08}" type="parTrans" cxnId="{09D4EB75-33B5-FB4A-9AE4-149C59B3DB74}">
      <dgm:prSet/>
      <dgm:spPr>
        <a:ln w="25400">
          <a:solidFill>
            <a:srgbClr val="408856"/>
          </a:solidFill>
        </a:ln>
      </dgm:spPr>
      <dgm:t>
        <a:bodyPr/>
        <a:lstStyle/>
        <a:p>
          <a:endParaRPr lang="it-IT"/>
        </a:p>
      </dgm:t>
    </dgm:pt>
    <dgm:pt modelId="{6112DD5C-32FB-DA41-9BC6-14BEBE735F2F}" type="sibTrans" cxnId="{09D4EB75-33B5-FB4A-9AE4-149C59B3DB74}">
      <dgm:prSet/>
      <dgm:spPr/>
      <dgm:t>
        <a:bodyPr/>
        <a:lstStyle/>
        <a:p>
          <a:endParaRPr lang="it-IT"/>
        </a:p>
      </dgm:t>
    </dgm:pt>
    <dgm:pt modelId="{193FC8D4-D749-864A-9E2D-406CE0879717}" type="pres">
      <dgm:prSet presAssocID="{363A96BA-B437-364F-8E05-3FAD184CAD7B}" presName="diagram" presStyleCnt="0">
        <dgm:presLayoutVars>
          <dgm:chPref val="1"/>
          <dgm:dir/>
          <dgm:animOne val="branch"/>
          <dgm:animLvl val="lvl"/>
          <dgm:resizeHandles/>
        </dgm:presLayoutVars>
      </dgm:prSet>
      <dgm:spPr/>
    </dgm:pt>
    <dgm:pt modelId="{AB2E34FF-607D-3D48-86F5-BB801784BE9C}" type="pres">
      <dgm:prSet presAssocID="{66A22393-1413-3D48-A749-9E0902BD0721}" presName="root" presStyleCnt="0"/>
      <dgm:spPr/>
    </dgm:pt>
    <dgm:pt modelId="{A2521767-4A3D-B942-A316-7D26410CFAF6}" type="pres">
      <dgm:prSet presAssocID="{66A22393-1413-3D48-A749-9E0902BD0721}" presName="rootComposite" presStyleCnt="0"/>
      <dgm:spPr/>
    </dgm:pt>
    <dgm:pt modelId="{E9E5B1CF-F120-604C-A74F-9511508FA336}" type="pres">
      <dgm:prSet presAssocID="{66A22393-1413-3D48-A749-9E0902BD0721}" presName="rootText" presStyleLbl="node1" presStyleIdx="0" presStyleCnt="1" custScaleX="572647" custScaleY="276803"/>
      <dgm:spPr/>
    </dgm:pt>
    <dgm:pt modelId="{0D291429-3737-9A4C-B05C-B656748F9030}" type="pres">
      <dgm:prSet presAssocID="{66A22393-1413-3D48-A749-9E0902BD0721}" presName="rootConnector" presStyleLbl="node1" presStyleIdx="0" presStyleCnt="1"/>
      <dgm:spPr/>
    </dgm:pt>
    <dgm:pt modelId="{BABC366B-8ACE-3144-AD9D-D12FDA02C415}" type="pres">
      <dgm:prSet presAssocID="{66A22393-1413-3D48-A749-9E0902BD0721}" presName="childShape" presStyleCnt="0"/>
      <dgm:spPr/>
    </dgm:pt>
    <dgm:pt modelId="{A6DC29F1-6741-144C-B54D-E0FE6A010C17}" type="pres">
      <dgm:prSet presAssocID="{BAC96E35-3CE0-D649-BC2D-5876CC7DFA8F}" presName="Name13" presStyleLbl="parChTrans1D2" presStyleIdx="0" presStyleCnt="6"/>
      <dgm:spPr/>
    </dgm:pt>
    <dgm:pt modelId="{D9A68F1F-B0FF-B741-857B-3E07A6FFF31E}" type="pres">
      <dgm:prSet presAssocID="{2E7EEF75-4B61-BE4D-ABE0-C286D1A3090D}" presName="childText" presStyleLbl="bgAcc1" presStyleIdx="0" presStyleCnt="6" custScaleX="587474" custScaleY="152446">
        <dgm:presLayoutVars>
          <dgm:bulletEnabled val="1"/>
        </dgm:presLayoutVars>
      </dgm:prSet>
      <dgm:spPr/>
    </dgm:pt>
    <dgm:pt modelId="{384E6364-E07A-8F4C-8335-861A329CEF1D}" type="pres">
      <dgm:prSet presAssocID="{5964B907-F497-A644-87EA-CCAC95E477D2}" presName="Name13" presStyleLbl="parChTrans1D2" presStyleIdx="1" presStyleCnt="6"/>
      <dgm:spPr/>
    </dgm:pt>
    <dgm:pt modelId="{6083E82C-CBA8-D341-A89F-A76597995065}" type="pres">
      <dgm:prSet presAssocID="{4B82FEA9-31BF-C642-92FD-9D8F95F59869}" presName="childText" presStyleLbl="bgAcc1" presStyleIdx="1" presStyleCnt="6" custScaleX="587474" custScaleY="152446">
        <dgm:presLayoutVars>
          <dgm:bulletEnabled val="1"/>
        </dgm:presLayoutVars>
      </dgm:prSet>
      <dgm:spPr/>
    </dgm:pt>
    <dgm:pt modelId="{26F65B25-24D5-EA4D-8DA8-02F7193D5520}" type="pres">
      <dgm:prSet presAssocID="{7D5EB55A-B8C3-0546-ADE8-7C931BA0C866}" presName="Name13" presStyleLbl="parChTrans1D2" presStyleIdx="2" presStyleCnt="6"/>
      <dgm:spPr/>
    </dgm:pt>
    <dgm:pt modelId="{8B43CA6D-67B8-0445-B66B-03FA6E8A92BD}" type="pres">
      <dgm:prSet presAssocID="{E9735CAB-A24B-B54C-AA70-87E1BD4E4C2B}" presName="childText" presStyleLbl="bgAcc1" presStyleIdx="2" presStyleCnt="6" custScaleX="587474" custScaleY="251569">
        <dgm:presLayoutVars>
          <dgm:bulletEnabled val="1"/>
        </dgm:presLayoutVars>
      </dgm:prSet>
      <dgm:spPr/>
    </dgm:pt>
    <dgm:pt modelId="{A1191781-266A-2B4A-A4E5-A7806C9337B1}" type="pres">
      <dgm:prSet presAssocID="{095897F3-5AF5-1C43-937D-6D4E081BBE34}" presName="Name13" presStyleLbl="parChTrans1D2" presStyleIdx="3" presStyleCnt="6"/>
      <dgm:spPr/>
    </dgm:pt>
    <dgm:pt modelId="{0308D19F-7568-2549-AE2C-34A252989B43}" type="pres">
      <dgm:prSet presAssocID="{E54413A9-C110-D344-9325-157279773E4C}" presName="childText" presStyleLbl="bgAcc1" presStyleIdx="3" presStyleCnt="6" custScaleX="587474" custScaleY="152446">
        <dgm:presLayoutVars>
          <dgm:bulletEnabled val="1"/>
        </dgm:presLayoutVars>
      </dgm:prSet>
      <dgm:spPr/>
    </dgm:pt>
    <dgm:pt modelId="{F2544A20-6AC6-DE4F-8BC4-6C0609453788}" type="pres">
      <dgm:prSet presAssocID="{FF7D611D-C412-9A46-99E0-34A816161230}" presName="Name13" presStyleLbl="parChTrans1D2" presStyleIdx="4" presStyleCnt="6"/>
      <dgm:spPr/>
    </dgm:pt>
    <dgm:pt modelId="{F42F66E0-9C8A-B84E-9421-D7E1B7EC3942}" type="pres">
      <dgm:prSet presAssocID="{3A40C649-DEC8-024C-A381-69F603468392}" presName="childText" presStyleLbl="bgAcc1" presStyleIdx="4" presStyleCnt="6" custScaleX="587474" custScaleY="279423">
        <dgm:presLayoutVars>
          <dgm:bulletEnabled val="1"/>
        </dgm:presLayoutVars>
      </dgm:prSet>
      <dgm:spPr/>
    </dgm:pt>
    <dgm:pt modelId="{356B5539-A8E0-3842-95BE-E998D00636BF}" type="pres">
      <dgm:prSet presAssocID="{46A2F896-096E-F84D-89A0-1B673A0E7D08}" presName="Name13" presStyleLbl="parChTrans1D2" presStyleIdx="5" presStyleCnt="6"/>
      <dgm:spPr/>
    </dgm:pt>
    <dgm:pt modelId="{3C51420F-5BBB-9C45-BF82-1EEEE8EA459F}" type="pres">
      <dgm:prSet presAssocID="{E2CF1920-2344-E644-B8B6-ACA5AD70F90B}" presName="childText" presStyleLbl="bgAcc1" presStyleIdx="5" presStyleCnt="6" custScaleX="587474" custScaleY="347545">
        <dgm:presLayoutVars>
          <dgm:bulletEnabled val="1"/>
        </dgm:presLayoutVars>
      </dgm:prSet>
      <dgm:spPr/>
    </dgm:pt>
  </dgm:ptLst>
  <dgm:cxnLst>
    <dgm:cxn modelId="{58FDCA08-AD9B-BD48-B3A5-A1DC5B5113D9}" srcId="{66A22393-1413-3D48-A749-9E0902BD0721}" destId="{4B82FEA9-31BF-C642-92FD-9D8F95F59869}" srcOrd="1" destOrd="0" parTransId="{5964B907-F497-A644-87EA-CCAC95E477D2}" sibTransId="{7F09FFE5-B37C-0F44-B86B-5349794692BF}"/>
    <dgm:cxn modelId="{F55CF208-07F5-234A-880D-DC76A4F19E22}" type="presOf" srcId="{363A96BA-B437-364F-8E05-3FAD184CAD7B}" destId="{193FC8D4-D749-864A-9E2D-406CE0879717}" srcOrd="0" destOrd="0" presId="urn:microsoft.com/office/officeart/2005/8/layout/hierarchy3"/>
    <dgm:cxn modelId="{E050A60E-5E01-D549-99ED-8F5C9866CD6F}" srcId="{66A22393-1413-3D48-A749-9E0902BD0721}" destId="{2E7EEF75-4B61-BE4D-ABE0-C286D1A3090D}" srcOrd="0" destOrd="0" parTransId="{BAC96E35-3CE0-D649-BC2D-5876CC7DFA8F}" sibTransId="{882A062A-FA5F-674B-9534-CE3CBD57E1A0}"/>
    <dgm:cxn modelId="{D6A79F10-BA66-0540-9DA3-A80E71C24095}" srcId="{66A22393-1413-3D48-A749-9E0902BD0721}" destId="{3A40C649-DEC8-024C-A381-69F603468392}" srcOrd="4" destOrd="0" parTransId="{FF7D611D-C412-9A46-99E0-34A816161230}" sibTransId="{1C41935B-A156-6A4F-B80E-70049338E2D7}"/>
    <dgm:cxn modelId="{CB9AAA1E-A2D4-2742-8845-88F9F28724C3}" type="presOf" srcId="{66A22393-1413-3D48-A749-9E0902BD0721}" destId="{0D291429-3737-9A4C-B05C-B656748F9030}" srcOrd="1" destOrd="0" presId="urn:microsoft.com/office/officeart/2005/8/layout/hierarchy3"/>
    <dgm:cxn modelId="{2639233A-036A-6546-A81D-CC23CD83B35B}" type="presOf" srcId="{BAC96E35-3CE0-D649-BC2D-5876CC7DFA8F}" destId="{A6DC29F1-6741-144C-B54D-E0FE6A010C17}" srcOrd="0" destOrd="0" presId="urn:microsoft.com/office/officeart/2005/8/layout/hierarchy3"/>
    <dgm:cxn modelId="{445C8065-C830-3B46-9BCD-204BF50D1D8E}" type="presOf" srcId="{095897F3-5AF5-1C43-937D-6D4E081BBE34}" destId="{A1191781-266A-2B4A-A4E5-A7806C9337B1}" srcOrd="0" destOrd="0" presId="urn:microsoft.com/office/officeart/2005/8/layout/hierarchy3"/>
    <dgm:cxn modelId="{FC632C4D-5701-CA4D-BBDB-4BB3FCF4A73F}" type="presOf" srcId="{E54413A9-C110-D344-9325-157279773E4C}" destId="{0308D19F-7568-2549-AE2C-34A252989B43}" srcOrd="0" destOrd="0" presId="urn:microsoft.com/office/officeart/2005/8/layout/hierarchy3"/>
    <dgm:cxn modelId="{17E47F6F-6F86-7A4D-A024-17D8A3AD1D27}" type="presOf" srcId="{7D5EB55A-B8C3-0546-ADE8-7C931BA0C866}" destId="{26F65B25-24D5-EA4D-8DA8-02F7193D5520}" srcOrd="0" destOrd="0" presId="urn:microsoft.com/office/officeart/2005/8/layout/hierarchy3"/>
    <dgm:cxn modelId="{09D4EB75-33B5-FB4A-9AE4-149C59B3DB74}" srcId="{66A22393-1413-3D48-A749-9E0902BD0721}" destId="{E2CF1920-2344-E644-B8B6-ACA5AD70F90B}" srcOrd="5" destOrd="0" parTransId="{46A2F896-096E-F84D-89A0-1B673A0E7D08}" sibTransId="{6112DD5C-32FB-DA41-9BC6-14BEBE735F2F}"/>
    <dgm:cxn modelId="{266DDC76-C4AC-D94A-A012-D97B9E654C47}" type="presOf" srcId="{5964B907-F497-A644-87EA-CCAC95E477D2}" destId="{384E6364-E07A-8F4C-8335-861A329CEF1D}" srcOrd="0" destOrd="0" presId="urn:microsoft.com/office/officeart/2005/8/layout/hierarchy3"/>
    <dgm:cxn modelId="{A4ADB37C-D2D3-5A45-9480-193FEA4DAF6A}" srcId="{66A22393-1413-3D48-A749-9E0902BD0721}" destId="{E9735CAB-A24B-B54C-AA70-87E1BD4E4C2B}" srcOrd="2" destOrd="0" parTransId="{7D5EB55A-B8C3-0546-ADE8-7C931BA0C866}" sibTransId="{FBB4F8FA-2F79-7A42-8425-DDA84DDC9034}"/>
    <dgm:cxn modelId="{21CA6E91-9493-A640-8E08-DB1E11AF3766}" type="presOf" srcId="{3A40C649-DEC8-024C-A381-69F603468392}" destId="{F42F66E0-9C8A-B84E-9421-D7E1B7EC3942}" srcOrd="0" destOrd="0" presId="urn:microsoft.com/office/officeart/2005/8/layout/hierarchy3"/>
    <dgm:cxn modelId="{50F2FAA1-767B-AA4A-9165-23CE121CBD8A}" type="presOf" srcId="{4B82FEA9-31BF-C642-92FD-9D8F95F59869}" destId="{6083E82C-CBA8-D341-A89F-A76597995065}" srcOrd="0" destOrd="0" presId="urn:microsoft.com/office/officeart/2005/8/layout/hierarchy3"/>
    <dgm:cxn modelId="{4D8A35AD-041D-4A44-B2B4-F1373D64161F}" srcId="{363A96BA-B437-364F-8E05-3FAD184CAD7B}" destId="{66A22393-1413-3D48-A749-9E0902BD0721}" srcOrd="0" destOrd="0" parTransId="{35393007-F59D-6B4E-9ECD-C9DBEA8B77BD}" sibTransId="{45E73E17-1852-CF4B-BD2A-593E810693E2}"/>
    <dgm:cxn modelId="{68FA19B0-F69A-B54D-9505-94057B045C8D}" srcId="{66A22393-1413-3D48-A749-9E0902BD0721}" destId="{E54413A9-C110-D344-9325-157279773E4C}" srcOrd="3" destOrd="0" parTransId="{095897F3-5AF5-1C43-937D-6D4E081BBE34}" sibTransId="{FBEAC508-4AB8-E44C-BFF6-F7C13D4C74CC}"/>
    <dgm:cxn modelId="{CFFD11B8-762A-8445-9D58-39CE63292D3E}" type="presOf" srcId="{66A22393-1413-3D48-A749-9E0902BD0721}" destId="{E9E5B1CF-F120-604C-A74F-9511508FA336}" srcOrd="0" destOrd="0" presId="urn:microsoft.com/office/officeart/2005/8/layout/hierarchy3"/>
    <dgm:cxn modelId="{845C79C5-F55E-134E-AACB-247A8C3BB592}" type="presOf" srcId="{E9735CAB-A24B-B54C-AA70-87E1BD4E4C2B}" destId="{8B43CA6D-67B8-0445-B66B-03FA6E8A92BD}" srcOrd="0" destOrd="0" presId="urn:microsoft.com/office/officeart/2005/8/layout/hierarchy3"/>
    <dgm:cxn modelId="{D88DCCCA-5EFF-9246-B499-B1DB21B67104}" type="presOf" srcId="{2E7EEF75-4B61-BE4D-ABE0-C286D1A3090D}" destId="{D9A68F1F-B0FF-B741-857B-3E07A6FFF31E}" srcOrd="0" destOrd="0" presId="urn:microsoft.com/office/officeart/2005/8/layout/hierarchy3"/>
    <dgm:cxn modelId="{203799E1-0636-1046-9604-B364465DA547}" type="presOf" srcId="{46A2F896-096E-F84D-89A0-1B673A0E7D08}" destId="{356B5539-A8E0-3842-95BE-E998D00636BF}" srcOrd="0" destOrd="0" presId="urn:microsoft.com/office/officeart/2005/8/layout/hierarchy3"/>
    <dgm:cxn modelId="{D54CDFE1-1C7E-D444-884D-3ADDE92A2074}" type="presOf" srcId="{FF7D611D-C412-9A46-99E0-34A816161230}" destId="{F2544A20-6AC6-DE4F-8BC4-6C0609453788}" srcOrd="0" destOrd="0" presId="urn:microsoft.com/office/officeart/2005/8/layout/hierarchy3"/>
    <dgm:cxn modelId="{AA9888FF-1EB2-674F-BB66-7FA7F2D93250}" type="presOf" srcId="{E2CF1920-2344-E644-B8B6-ACA5AD70F90B}" destId="{3C51420F-5BBB-9C45-BF82-1EEEE8EA459F}" srcOrd="0" destOrd="0" presId="urn:microsoft.com/office/officeart/2005/8/layout/hierarchy3"/>
    <dgm:cxn modelId="{2B4EF183-87CE-F141-8DE7-57D645D792FB}" type="presParOf" srcId="{193FC8D4-D749-864A-9E2D-406CE0879717}" destId="{AB2E34FF-607D-3D48-86F5-BB801784BE9C}" srcOrd="0" destOrd="0" presId="urn:microsoft.com/office/officeart/2005/8/layout/hierarchy3"/>
    <dgm:cxn modelId="{2FA4EF48-393C-034F-ADE5-4098D49BE4F1}" type="presParOf" srcId="{AB2E34FF-607D-3D48-86F5-BB801784BE9C}" destId="{A2521767-4A3D-B942-A316-7D26410CFAF6}" srcOrd="0" destOrd="0" presId="urn:microsoft.com/office/officeart/2005/8/layout/hierarchy3"/>
    <dgm:cxn modelId="{6DA80B71-D6F2-014D-80EE-0B646E3EF672}" type="presParOf" srcId="{A2521767-4A3D-B942-A316-7D26410CFAF6}" destId="{E9E5B1CF-F120-604C-A74F-9511508FA336}" srcOrd="0" destOrd="0" presId="urn:microsoft.com/office/officeart/2005/8/layout/hierarchy3"/>
    <dgm:cxn modelId="{6601E3F6-83DB-7E49-BAD5-74CEFA4D1918}" type="presParOf" srcId="{A2521767-4A3D-B942-A316-7D26410CFAF6}" destId="{0D291429-3737-9A4C-B05C-B656748F9030}" srcOrd="1" destOrd="0" presId="urn:microsoft.com/office/officeart/2005/8/layout/hierarchy3"/>
    <dgm:cxn modelId="{E4CF8C30-6E0F-2647-A25E-8C477E07E6AE}" type="presParOf" srcId="{AB2E34FF-607D-3D48-86F5-BB801784BE9C}" destId="{BABC366B-8ACE-3144-AD9D-D12FDA02C415}" srcOrd="1" destOrd="0" presId="urn:microsoft.com/office/officeart/2005/8/layout/hierarchy3"/>
    <dgm:cxn modelId="{7B672A2F-81D0-A642-8146-872E8614F9A5}" type="presParOf" srcId="{BABC366B-8ACE-3144-AD9D-D12FDA02C415}" destId="{A6DC29F1-6741-144C-B54D-E0FE6A010C17}" srcOrd="0" destOrd="0" presId="urn:microsoft.com/office/officeart/2005/8/layout/hierarchy3"/>
    <dgm:cxn modelId="{8E7521F2-7196-0A46-AA72-DD5516584A2C}" type="presParOf" srcId="{BABC366B-8ACE-3144-AD9D-D12FDA02C415}" destId="{D9A68F1F-B0FF-B741-857B-3E07A6FFF31E}" srcOrd="1" destOrd="0" presId="urn:microsoft.com/office/officeart/2005/8/layout/hierarchy3"/>
    <dgm:cxn modelId="{710EA0B7-4C41-8749-BB11-90723E363D98}" type="presParOf" srcId="{BABC366B-8ACE-3144-AD9D-D12FDA02C415}" destId="{384E6364-E07A-8F4C-8335-861A329CEF1D}" srcOrd="2" destOrd="0" presId="urn:microsoft.com/office/officeart/2005/8/layout/hierarchy3"/>
    <dgm:cxn modelId="{CDEA6C71-B9D6-674D-8408-11CE43D2A77A}" type="presParOf" srcId="{BABC366B-8ACE-3144-AD9D-D12FDA02C415}" destId="{6083E82C-CBA8-D341-A89F-A76597995065}" srcOrd="3" destOrd="0" presId="urn:microsoft.com/office/officeart/2005/8/layout/hierarchy3"/>
    <dgm:cxn modelId="{317226FC-CE28-884A-9407-B6BEFD58344E}" type="presParOf" srcId="{BABC366B-8ACE-3144-AD9D-D12FDA02C415}" destId="{26F65B25-24D5-EA4D-8DA8-02F7193D5520}" srcOrd="4" destOrd="0" presId="urn:microsoft.com/office/officeart/2005/8/layout/hierarchy3"/>
    <dgm:cxn modelId="{76501DC1-838A-ED49-B5AD-9D604388DF32}" type="presParOf" srcId="{BABC366B-8ACE-3144-AD9D-D12FDA02C415}" destId="{8B43CA6D-67B8-0445-B66B-03FA6E8A92BD}" srcOrd="5" destOrd="0" presId="urn:microsoft.com/office/officeart/2005/8/layout/hierarchy3"/>
    <dgm:cxn modelId="{AD4D6ACB-2094-A446-988C-C076C6ED49BD}" type="presParOf" srcId="{BABC366B-8ACE-3144-AD9D-D12FDA02C415}" destId="{A1191781-266A-2B4A-A4E5-A7806C9337B1}" srcOrd="6" destOrd="0" presId="urn:microsoft.com/office/officeart/2005/8/layout/hierarchy3"/>
    <dgm:cxn modelId="{8EFC0DEA-55FC-C648-A1E4-120519049A65}" type="presParOf" srcId="{BABC366B-8ACE-3144-AD9D-D12FDA02C415}" destId="{0308D19F-7568-2549-AE2C-34A252989B43}" srcOrd="7" destOrd="0" presId="urn:microsoft.com/office/officeart/2005/8/layout/hierarchy3"/>
    <dgm:cxn modelId="{260D3508-D1BB-3A4E-8FEA-5F8452095D96}" type="presParOf" srcId="{BABC366B-8ACE-3144-AD9D-D12FDA02C415}" destId="{F2544A20-6AC6-DE4F-8BC4-6C0609453788}" srcOrd="8" destOrd="0" presId="urn:microsoft.com/office/officeart/2005/8/layout/hierarchy3"/>
    <dgm:cxn modelId="{6F82EDC9-B818-154F-BA9B-F956A680AA8A}" type="presParOf" srcId="{BABC366B-8ACE-3144-AD9D-D12FDA02C415}" destId="{F42F66E0-9C8A-B84E-9421-D7E1B7EC3942}" srcOrd="9" destOrd="0" presId="urn:microsoft.com/office/officeart/2005/8/layout/hierarchy3"/>
    <dgm:cxn modelId="{76A6787E-F77A-9E49-BF8E-207D108C6C07}" type="presParOf" srcId="{BABC366B-8ACE-3144-AD9D-D12FDA02C415}" destId="{356B5539-A8E0-3842-95BE-E998D00636BF}" srcOrd="10" destOrd="0" presId="urn:microsoft.com/office/officeart/2005/8/layout/hierarchy3"/>
    <dgm:cxn modelId="{AF362DC6-8496-6B4A-9955-77EAA01A4615}" type="presParOf" srcId="{BABC366B-8ACE-3144-AD9D-D12FDA02C415}" destId="{3C51420F-5BBB-9C45-BF82-1EEEE8EA459F}" srcOrd="1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A96BA-B437-364F-8E05-3FAD184CAD7B}"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it-IT"/>
        </a:p>
      </dgm:t>
    </dgm:pt>
    <dgm:pt modelId="{66A22393-1413-3D48-A749-9E0902BD0721}">
      <dgm:prSet phldrT="[Testo]" custT="1"/>
      <dgm:spPr>
        <a:solidFill>
          <a:srgbClr val="408856"/>
        </a:solidFill>
        <a:ln>
          <a:solidFill>
            <a:srgbClr val="408856"/>
          </a:solidFill>
        </a:ln>
      </dgm:spPr>
      <dgm:t>
        <a:bodyPr/>
        <a:lstStyle/>
        <a:p>
          <a:r>
            <a:rPr lang="it-IT" sz="1200" b="1" i="0" kern="1200" spc="300">
              <a:solidFill>
                <a:schemeClr val="bg1"/>
              </a:solidFill>
              <a:latin typeface="Avenir Book" panose="02000503020000020003" pitchFamily="2" charset="0"/>
              <a:ea typeface="+mn-ea"/>
              <a:cs typeface="+mn-cs"/>
            </a:rPr>
            <a:t>RISCHI SLC SPECIFICI</a:t>
          </a:r>
        </a:p>
      </dgm:t>
    </dgm:pt>
    <dgm:pt modelId="{35393007-F59D-6B4E-9ECD-C9DBEA8B77BD}" type="parTrans" cxnId="{4D8A35AD-041D-4A44-B2B4-F1373D64161F}">
      <dgm:prSet/>
      <dgm:spPr/>
      <dgm:t>
        <a:bodyPr/>
        <a:lstStyle/>
        <a:p>
          <a:endParaRPr lang="it-IT"/>
        </a:p>
      </dgm:t>
    </dgm:pt>
    <dgm:pt modelId="{45E73E17-1852-CF4B-BD2A-593E810693E2}" type="sibTrans" cxnId="{4D8A35AD-041D-4A44-B2B4-F1373D64161F}">
      <dgm:prSet/>
      <dgm:spPr/>
      <dgm:t>
        <a:bodyPr/>
        <a:lstStyle/>
        <a:p>
          <a:endParaRPr lang="it-IT"/>
        </a:p>
      </dgm:t>
    </dgm:pt>
    <dgm:pt modelId="{2E7EEF75-4B61-BE4D-ABE0-C286D1A3090D}">
      <dgm:prSet phldrT="[Testo]" custT="1"/>
      <dgm:spPr>
        <a:solidFill>
          <a:srgbClr val="B1D0BA">
            <a:alpha val="90000"/>
          </a:srgbClr>
        </a:solidFill>
        <a:ln w="25400">
          <a:solidFill>
            <a:srgbClr val="408856"/>
          </a:solidFill>
        </a:ln>
      </dgm:spPr>
      <dgm:t>
        <a:bodyPr/>
        <a:lstStyle/>
        <a:p>
          <a:r>
            <a:rPr lang="it-IT" sz="1050" b="1" i="0" kern="1200" spc="300">
              <a:solidFill>
                <a:schemeClr val="tx1"/>
              </a:solidFill>
              <a:latin typeface="Avenir Book" panose="02000503020000020003" pitchFamily="2" charset="0"/>
              <a:ea typeface="+mn-ea"/>
              <a:cs typeface="+mn-cs"/>
            </a:rPr>
            <a:t>RESPONSABILI DI TEAM</a:t>
          </a:r>
        </a:p>
      </dgm:t>
    </dgm:pt>
    <dgm:pt modelId="{BAC96E35-3CE0-D649-BC2D-5876CC7DFA8F}" type="parTrans" cxnId="{E050A60E-5E01-D549-99ED-8F5C9866CD6F}">
      <dgm:prSet/>
      <dgm:spPr>
        <a:ln w="25400">
          <a:solidFill>
            <a:srgbClr val="408856"/>
          </a:solidFill>
        </a:ln>
      </dgm:spPr>
      <dgm:t>
        <a:bodyPr/>
        <a:lstStyle/>
        <a:p>
          <a:endParaRPr lang="it-IT"/>
        </a:p>
      </dgm:t>
    </dgm:pt>
    <dgm:pt modelId="{882A062A-FA5F-674B-9534-CE3CBD57E1A0}" type="sibTrans" cxnId="{E050A60E-5E01-D549-99ED-8F5C9866CD6F}">
      <dgm:prSet/>
      <dgm:spPr/>
      <dgm:t>
        <a:bodyPr/>
        <a:lstStyle/>
        <a:p>
          <a:endParaRPr lang="it-IT"/>
        </a:p>
      </dgm:t>
    </dgm:pt>
    <dgm:pt modelId="{4B82FEA9-31BF-C642-92FD-9D8F95F59869}">
      <dgm:prSet phldrT="[Testo]" custT="1"/>
      <dgm:spPr>
        <a:ln w="25400">
          <a:solidFill>
            <a:srgbClr val="408856"/>
          </a:solidFill>
        </a:ln>
      </dgm:spPr>
      <dgm: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Gestione Team </a:t>
          </a:r>
        </a:p>
      </dgm:t>
    </dgm:pt>
    <dgm:pt modelId="{5964B907-F497-A644-87EA-CCAC95E477D2}" type="parTrans" cxnId="{58FDCA08-AD9B-BD48-B3A5-A1DC5B5113D9}">
      <dgm:prSet/>
      <dgm:spPr>
        <a:ln w="25400">
          <a:solidFill>
            <a:srgbClr val="408856"/>
          </a:solidFill>
        </a:ln>
      </dgm:spPr>
      <dgm:t>
        <a:bodyPr/>
        <a:lstStyle/>
        <a:p>
          <a:endParaRPr lang="it-IT"/>
        </a:p>
      </dgm:t>
    </dgm:pt>
    <dgm:pt modelId="{7F09FFE5-B37C-0F44-B86B-5349794692BF}" type="sibTrans" cxnId="{58FDCA08-AD9B-BD48-B3A5-A1DC5B5113D9}">
      <dgm:prSet/>
      <dgm:spPr/>
      <dgm:t>
        <a:bodyPr/>
        <a:lstStyle/>
        <a:p>
          <a:endParaRPr lang="it-IT"/>
        </a:p>
      </dgm:t>
    </dgm:pt>
    <dgm:pt modelId="{E9735CAB-A24B-B54C-AA70-87E1BD4E4C2B}">
      <dgm:prSet phldrT="[Testo]" custT="1"/>
      <dgm:spPr>
        <a:ln w="25400">
          <a:solidFill>
            <a:srgbClr val="408856"/>
          </a:solidFill>
        </a:ln>
      </dgm:spPr>
      <dgm:t>
        <a:bodyPr/>
        <a:lstStyle/>
        <a:p>
          <a:r>
            <a:rPr lang="it-IT" sz="1050" b="0" i="0" kern="1200" spc="300">
              <a:solidFill>
                <a:srgbClr val="000000"/>
              </a:solidFill>
              <a:latin typeface="Avenir Book" panose="02000503020000020003" pitchFamily="2" charset="0"/>
              <a:ea typeface="+mn-ea"/>
              <a:cs typeface="+mn-cs"/>
            </a:rPr>
            <a:t>Comunicazione</a:t>
          </a:r>
        </a:p>
      </dgm:t>
    </dgm:pt>
    <dgm:pt modelId="{7D5EB55A-B8C3-0546-ADE8-7C931BA0C866}" type="parTrans" cxnId="{A4ADB37C-D2D3-5A45-9480-193FEA4DAF6A}">
      <dgm:prSet/>
      <dgm:spPr>
        <a:ln w="25400">
          <a:solidFill>
            <a:srgbClr val="408856"/>
          </a:solidFill>
        </a:ln>
      </dgm:spPr>
      <dgm:t>
        <a:bodyPr/>
        <a:lstStyle/>
        <a:p>
          <a:endParaRPr lang="it-IT"/>
        </a:p>
      </dgm:t>
    </dgm:pt>
    <dgm:pt modelId="{FBB4F8FA-2F79-7A42-8425-DDA84DDC9034}" type="sibTrans" cxnId="{A4ADB37C-D2D3-5A45-9480-193FEA4DAF6A}">
      <dgm:prSet/>
      <dgm:spPr/>
      <dgm:t>
        <a:bodyPr/>
        <a:lstStyle/>
        <a:p>
          <a:endParaRPr lang="it-IT"/>
        </a:p>
      </dgm:t>
    </dgm:pt>
    <dgm:pt modelId="{E54413A9-C110-D344-9325-157279773E4C}">
      <dgm:prSet phldrT="[Testo]" custT="1"/>
      <dgm:spPr>
        <a:solidFill>
          <a:srgbClr val="B1D0BA">
            <a:alpha val="90000"/>
          </a:srgbClr>
        </a:solidFill>
        <a:ln w="25400">
          <a:solidFill>
            <a:srgbClr val="408856"/>
          </a:solidFill>
        </a:ln>
      </dgm:spPr>
      <dgm:t>
        <a:bodyPr/>
        <a:lstStyle/>
        <a:p>
          <a:r>
            <a:rPr lang="it-IT" sz="1050" b="1" i="0" kern="1200" spc="300">
              <a:solidFill>
                <a:srgbClr val="000000"/>
              </a:solidFill>
              <a:latin typeface="Avenir Book" panose="02000503020000020003" pitchFamily="2" charset="0"/>
              <a:ea typeface="+mn-ea"/>
              <a:cs typeface="+mn-cs"/>
            </a:rPr>
            <a:t>UFFICI</a:t>
          </a:r>
        </a:p>
      </dgm:t>
    </dgm:pt>
    <dgm:pt modelId="{095897F3-5AF5-1C43-937D-6D4E081BBE34}" type="parTrans" cxnId="{68FA19B0-F69A-B54D-9505-94057B045C8D}">
      <dgm:prSet/>
      <dgm:spPr>
        <a:ln w="25400">
          <a:solidFill>
            <a:srgbClr val="408856"/>
          </a:solidFill>
        </a:ln>
      </dgm:spPr>
      <dgm:t>
        <a:bodyPr/>
        <a:lstStyle/>
        <a:p>
          <a:endParaRPr lang="it-IT"/>
        </a:p>
      </dgm:t>
    </dgm:pt>
    <dgm:pt modelId="{FBEAC508-4AB8-E44C-BFF6-F7C13D4C74CC}" type="sibTrans" cxnId="{68FA19B0-F69A-B54D-9505-94057B045C8D}">
      <dgm:prSet/>
      <dgm:spPr/>
      <dgm:t>
        <a:bodyPr/>
        <a:lstStyle/>
        <a:p>
          <a:endParaRPr lang="it-IT"/>
        </a:p>
      </dgm:t>
    </dgm:pt>
    <dgm:pt modelId="{3A40C649-DEC8-024C-A381-69F603468392}">
      <dgm:prSet phldrT="[Testo]" custT="1"/>
      <dgm:spPr>
        <a:ln w="25400">
          <a:solidFill>
            <a:srgbClr val="408856"/>
          </a:solidFill>
        </a:ln>
      </dgm:spPr>
      <dgm:t>
        <a:bodyPr/>
        <a:lstStyle/>
        <a:p>
          <a:pPr>
            <a:spcAft>
              <a:spcPts val="0"/>
            </a:spcAft>
          </a:pPr>
          <a:r>
            <a:rPr lang="it-IT" sz="1050" b="0" i="0" kern="1200" spc="300">
              <a:solidFill>
                <a:srgbClr val="000000"/>
              </a:solidFill>
              <a:latin typeface="Avenir Book" panose="02000503020000020003" pitchFamily="2" charset="0"/>
              <a:ea typeface="+mn-ea"/>
              <a:cs typeface="+mn-cs"/>
            </a:rPr>
            <a:t>Competizione/</a:t>
          </a:r>
        </a:p>
        <a:p>
          <a:pPr>
            <a:spcAft>
              <a:spcPts val="0"/>
            </a:spcAft>
          </a:pPr>
          <a:r>
            <a:rPr lang="it-IT" sz="1050" b="0" i="0" kern="1200" spc="300">
              <a:solidFill>
                <a:srgbClr val="000000"/>
              </a:solidFill>
              <a:latin typeface="Avenir Book" panose="02000503020000020003" pitchFamily="2" charset="0"/>
              <a:ea typeface="+mn-ea"/>
              <a:cs typeface="+mn-cs"/>
            </a:rPr>
            <a:t>Valutazione</a:t>
          </a:r>
        </a:p>
      </dgm:t>
    </dgm:pt>
    <dgm:pt modelId="{FF7D611D-C412-9A46-99E0-34A816161230}" type="parTrans" cxnId="{D6A79F10-BA66-0540-9DA3-A80E71C24095}">
      <dgm:prSet/>
      <dgm:spPr>
        <a:ln w="25400">
          <a:solidFill>
            <a:srgbClr val="408856"/>
          </a:solidFill>
        </a:ln>
      </dgm:spPr>
      <dgm:t>
        <a:bodyPr/>
        <a:lstStyle/>
        <a:p>
          <a:endParaRPr lang="it-IT"/>
        </a:p>
      </dgm:t>
    </dgm:pt>
    <dgm:pt modelId="{1C41935B-A156-6A4F-B80E-70049338E2D7}" type="sibTrans" cxnId="{D6A79F10-BA66-0540-9DA3-A80E71C24095}">
      <dgm:prSet/>
      <dgm:spPr/>
      <dgm:t>
        <a:bodyPr/>
        <a:lstStyle/>
        <a:p>
          <a:endParaRPr lang="it-IT"/>
        </a:p>
      </dgm:t>
    </dgm:pt>
    <dgm:pt modelId="{E2CF1920-2344-E644-B8B6-ACA5AD70F90B}">
      <dgm:prSet phldrT="[Testo]" custT="1"/>
      <dgm:spPr>
        <a:ln w="25400">
          <a:solidFill>
            <a:srgbClr val="408856"/>
          </a:solidFill>
        </a:ln>
      </dgm:spPr>
      <dgm:t>
        <a:bodyPr/>
        <a:lstStyle/>
        <a:p>
          <a:r>
            <a:rPr lang="it-IT" sz="1050" b="0" i="0" kern="1200" spc="300">
              <a:solidFill>
                <a:srgbClr val="000000"/>
              </a:solidFill>
              <a:latin typeface="Avenir Book" panose="02000503020000020003" pitchFamily="2" charset="0"/>
              <a:ea typeface="+mn-ea"/>
              <a:cs typeface="+mn-cs"/>
            </a:rPr>
            <a:t>Comunicazione</a:t>
          </a:r>
        </a:p>
      </dgm:t>
    </dgm:pt>
    <dgm:pt modelId="{46A2F896-096E-F84D-89A0-1B673A0E7D08}" type="parTrans" cxnId="{09D4EB75-33B5-FB4A-9AE4-149C59B3DB74}">
      <dgm:prSet/>
      <dgm:spPr>
        <a:ln w="25400">
          <a:solidFill>
            <a:srgbClr val="408856"/>
          </a:solidFill>
        </a:ln>
      </dgm:spPr>
      <dgm:t>
        <a:bodyPr/>
        <a:lstStyle/>
        <a:p>
          <a:endParaRPr lang="it-IT"/>
        </a:p>
      </dgm:t>
    </dgm:pt>
    <dgm:pt modelId="{6112DD5C-32FB-DA41-9BC6-14BEBE735F2F}" type="sibTrans" cxnId="{09D4EB75-33B5-FB4A-9AE4-149C59B3DB74}">
      <dgm:prSet/>
      <dgm:spPr/>
      <dgm:t>
        <a:bodyPr/>
        <a:lstStyle/>
        <a:p>
          <a:endParaRPr lang="it-IT"/>
        </a:p>
      </dgm:t>
    </dgm:pt>
    <dgm:pt modelId="{7C8B6FA9-7FCF-B148-9A19-CA2010E49DBB}">
      <dgm:prSet phldrT="[Testo]" custT="1"/>
      <dgm:spPr>
        <a:ln w="25400">
          <a:solidFill>
            <a:srgbClr val="408856"/>
          </a:solidFill>
        </a:ln>
      </dgm:spPr>
      <dgm:t>
        <a:bodyPr/>
        <a:lstStyle/>
        <a:p>
          <a:r>
            <a:rPr lang="it-IT" sz="1050" b="0" i="0" kern="1200" spc="300">
              <a:solidFill>
                <a:srgbClr val="000000"/>
              </a:solidFill>
              <a:latin typeface="Avenir Book" panose="02000503020000020003" pitchFamily="2" charset="0"/>
              <a:ea typeface="+mn-ea"/>
              <a:cs typeface="+mn-cs"/>
            </a:rPr>
            <a:t>Rapporto con fornitori/corrieri</a:t>
          </a:r>
        </a:p>
      </dgm:t>
    </dgm:pt>
    <dgm:pt modelId="{DEDA9478-6804-CD4B-A446-36EB88F25915}" type="parTrans" cxnId="{F95BBB1F-B0D2-FD4E-BBAF-50BCC5D03F7E}">
      <dgm:prSet/>
      <dgm:spPr>
        <a:ln w="25400">
          <a:solidFill>
            <a:srgbClr val="408856"/>
          </a:solidFill>
        </a:ln>
      </dgm:spPr>
      <dgm:t>
        <a:bodyPr/>
        <a:lstStyle/>
        <a:p>
          <a:endParaRPr lang="it-IT"/>
        </a:p>
      </dgm:t>
    </dgm:pt>
    <dgm:pt modelId="{818D2D52-0A07-8F4E-AF41-9D2158A7FF68}" type="sibTrans" cxnId="{F95BBB1F-B0D2-FD4E-BBAF-50BCC5D03F7E}">
      <dgm:prSet/>
      <dgm:spPr/>
      <dgm:t>
        <a:bodyPr/>
        <a:lstStyle/>
        <a:p>
          <a:endParaRPr lang="it-IT"/>
        </a:p>
      </dgm:t>
    </dgm:pt>
    <dgm:pt modelId="{193FC8D4-D749-864A-9E2D-406CE0879717}" type="pres">
      <dgm:prSet presAssocID="{363A96BA-B437-364F-8E05-3FAD184CAD7B}" presName="diagram" presStyleCnt="0">
        <dgm:presLayoutVars>
          <dgm:chPref val="1"/>
          <dgm:dir/>
          <dgm:animOne val="branch"/>
          <dgm:animLvl val="lvl"/>
          <dgm:resizeHandles/>
        </dgm:presLayoutVars>
      </dgm:prSet>
      <dgm:spPr/>
    </dgm:pt>
    <dgm:pt modelId="{AB2E34FF-607D-3D48-86F5-BB801784BE9C}" type="pres">
      <dgm:prSet presAssocID="{66A22393-1413-3D48-A749-9E0902BD0721}" presName="root" presStyleCnt="0"/>
      <dgm:spPr/>
    </dgm:pt>
    <dgm:pt modelId="{A2521767-4A3D-B942-A316-7D26410CFAF6}" type="pres">
      <dgm:prSet presAssocID="{66A22393-1413-3D48-A749-9E0902BD0721}" presName="rootComposite" presStyleCnt="0"/>
      <dgm:spPr/>
    </dgm:pt>
    <dgm:pt modelId="{E9E5B1CF-F120-604C-A74F-9511508FA336}" type="pres">
      <dgm:prSet presAssocID="{66A22393-1413-3D48-A749-9E0902BD0721}" presName="rootText" presStyleLbl="node1" presStyleIdx="0" presStyleCnt="1" custScaleX="572647" custScaleY="276803"/>
      <dgm:spPr/>
    </dgm:pt>
    <dgm:pt modelId="{0D291429-3737-9A4C-B05C-B656748F9030}" type="pres">
      <dgm:prSet presAssocID="{66A22393-1413-3D48-A749-9E0902BD0721}" presName="rootConnector" presStyleLbl="node1" presStyleIdx="0" presStyleCnt="1"/>
      <dgm:spPr/>
    </dgm:pt>
    <dgm:pt modelId="{BABC366B-8ACE-3144-AD9D-D12FDA02C415}" type="pres">
      <dgm:prSet presAssocID="{66A22393-1413-3D48-A749-9E0902BD0721}" presName="childShape" presStyleCnt="0"/>
      <dgm:spPr/>
    </dgm:pt>
    <dgm:pt modelId="{A6DC29F1-6741-144C-B54D-E0FE6A010C17}" type="pres">
      <dgm:prSet presAssocID="{BAC96E35-3CE0-D649-BC2D-5876CC7DFA8F}" presName="Name13" presStyleLbl="parChTrans1D2" presStyleIdx="0" presStyleCnt="7"/>
      <dgm:spPr/>
    </dgm:pt>
    <dgm:pt modelId="{D9A68F1F-B0FF-B741-857B-3E07A6FFF31E}" type="pres">
      <dgm:prSet presAssocID="{2E7EEF75-4B61-BE4D-ABE0-C286D1A3090D}" presName="childText" presStyleLbl="bgAcc1" presStyleIdx="0" presStyleCnt="7" custScaleX="587474" custScaleY="152446">
        <dgm:presLayoutVars>
          <dgm:bulletEnabled val="1"/>
        </dgm:presLayoutVars>
      </dgm:prSet>
      <dgm:spPr/>
    </dgm:pt>
    <dgm:pt modelId="{384E6364-E07A-8F4C-8335-861A329CEF1D}" type="pres">
      <dgm:prSet presAssocID="{5964B907-F497-A644-87EA-CCAC95E477D2}" presName="Name13" presStyleLbl="parChTrans1D2" presStyleIdx="1" presStyleCnt="7"/>
      <dgm:spPr/>
    </dgm:pt>
    <dgm:pt modelId="{6083E82C-CBA8-D341-A89F-A76597995065}" type="pres">
      <dgm:prSet presAssocID="{4B82FEA9-31BF-C642-92FD-9D8F95F59869}" presName="childText" presStyleLbl="bgAcc1" presStyleIdx="1" presStyleCnt="7" custScaleX="587474" custScaleY="152446">
        <dgm:presLayoutVars>
          <dgm:bulletEnabled val="1"/>
        </dgm:presLayoutVars>
      </dgm:prSet>
      <dgm:spPr/>
    </dgm:pt>
    <dgm:pt modelId="{26F65B25-24D5-EA4D-8DA8-02F7193D5520}" type="pres">
      <dgm:prSet presAssocID="{7D5EB55A-B8C3-0546-ADE8-7C931BA0C866}" presName="Name13" presStyleLbl="parChTrans1D2" presStyleIdx="2" presStyleCnt="7"/>
      <dgm:spPr/>
    </dgm:pt>
    <dgm:pt modelId="{8B43CA6D-67B8-0445-B66B-03FA6E8A92BD}" type="pres">
      <dgm:prSet presAssocID="{E9735CAB-A24B-B54C-AA70-87E1BD4E4C2B}" presName="childText" presStyleLbl="bgAcc1" presStyleIdx="2" presStyleCnt="7" custScaleX="587474" custScaleY="152446">
        <dgm:presLayoutVars>
          <dgm:bulletEnabled val="1"/>
        </dgm:presLayoutVars>
      </dgm:prSet>
      <dgm:spPr/>
    </dgm:pt>
    <dgm:pt modelId="{A1191781-266A-2B4A-A4E5-A7806C9337B1}" type="pres">
      <dgm:prSet presAssocID="{095897F3-5AF5-1C43-937D-6D4E081BBE34}" presName="Name13" presStyleLbl="parChTrans1D2" presStyleIdx="3" presStyleCnt="7"/>
      <dgm:spPr/>
    </dgm:pt>
    <dgm:pt modelId="{0308D19F-7568-2549-AE2C-34A252989B43}" type="pres">
      <dgm:prSet presAssocID="{E54413A9-C110-D344-9325-157279773E4C}" presName="childText" presStyleLbl="bgAcc1" presStyleIdx="3" presStyleCnt="7" custScaleX="587474" custScaleY="152446">
        <dgm:presLayoutVars>
          <dgm:bulletEnabled val="1"/>
        </dgm:presLayoutVars>
      </dgm:prSet>
      <dgm:spPr/>
    </dgm:pt>
    <dgm:pt modelId="{F2544A20-6AC6-DE4F-8BC4-6C0609453788}" type="pres">
      <dgm:prSet presAssocID="{FF7D611D-C412-9A46-99E0-34A816161230}" presName="Name13" presStyleLbl="parChTrans1D2" presStyleIdx="4" presStyleCnt="7"/>
      <dgm:spPr/>
    </dgm:pt>
    <dgm:pt modelId="{F42F66E0-9C8A-B84E-9421-D7E1B7EC3942}" type="pres">
      <dgm:prSet presAssocID="{3A40C649-DEC8-024C-A381-69F603468392}" presName="childText" presStyleLbl="bgAcc1" presStyleIdx="4" presStyleCnt="7" custScaleX="587474" custScaleY="152446">
        <dgm:presLayoutVars>
          <dgm:bulletEnabled val="1"/>
        </dgm:presLayoutVars>
      </dgm:prSet>
      <dgm:spPr/>
    </dgm:pt>
    <dgm:pt modelId="{356B5539-A8E0-3842-95BE-E998D00636BF}" type="pres">
      <dgm:prSet presAssocID="{46A2F896-096E-F84D-89A0-1B673A0E7D08}" presName="Name13" presStyleLbl="parChTrans1D2" presStyleIdx="5" presStyleCnt="7"/>
      <dgm:spPr/>
    </dgm:pt>
    <dgm:pt modelId="{3C51420F-5BBB-9C45-BF82-1EEEE8EA459F}" type="pres">
      <dgm:prSet presAssocID="{E2CF1920-2344-E644-B8B6-ACA5AD70F90B}" presName="childText" presStyleLbl="bgAcc1" presStyleIdx="5" presStyleCnt="7" custScaleX="587474" custScaleY="152446">
        <dgm:presLayoutVars>
          <dgm:bulletEnabled val="1"/>
        </dgm:presLayoutVars>
      </dgm:prSet>
      <dgm:spPr/>
    </dgm:pt>
    <dgm:pt modelId="{D7415835-96F4-BC4F-9E3D-0BF83F044FA9}" type="pres">
      <dgm:prSet presAssocID="{DEDA9478-6804-CD4B-A446-36EB88F25915}" presName="Name13" presStyleLbl="parChTrans1D2" presStyleIdx="6" presStyleCnt="7"/>
      <dgm:spPr/>
    </dgm:pt>
    <dgm:pt modelId="{0C1715C5-0484-BB4E-A97A-7CDD9805EF89}" type="pres">
      <dgm:prSet presAssocID="{7C8B6FA9-7FCF-B148-9A19-CA2010E49DBB}" presName="childText" presStyleLbl="bgAcc1" presStyleIdx="6" presStyleCnt="7" custScaleX="587474" custScaleY="152446">
        <dgm:presLayoutVars>
          <dgm:bulletEnabled val="1"/>
        </dgm:presLayoutVars>
      </dgm:prSet>
      <dgm:spPr/>
    </dgm:pt>
  </dgm:ptLst>
  <dgm:cxnLst>
    <dgm:cxn modelId="{58FDCA08-AD9B-BD48-B3A5-A1DC5B5113D9}" srcId="{66A22393-1413-3D48-A749-9E0902BD0721}" destId="{4B82FEA9-31BF-C642-92FD-9D8F95F59869}" srcOrd="1" destOrd="0" parTransId="{5964B907-F497-A644-87EA-CCAC95E477D2}" sibTransId="{7F09FFE5-B37C-0F44-B86B-5349794692BF}"/>
    <dgm:cxn modelId="{F55CF208-07F5-234A-880D-DC76A4F19E22}" type="presOf" srcId="{363A96BA-B437-364F-8E05-3FAD184CAD7B}" destId="{193FC8D4-D749-864A-9E2D-406CE0879717}" srcOrd="0" destOrd="0" presId="urn:microsoft.com/office/officeart/2005/8/layout/hierarchy3"/>
    <dgm:cxn modelId="{E050A60E-5E01-D549-99ED-8F5C9866CD6F}" srcId="{66A22393-1413-3D48-A749-9E0902BD0721}" destId="{2E7EEF75-4B61-BE4D-ABE0-C286D1A3090D}" srcOrd="0" destOrd="0" parTransId="{BAC96E35-3CE0-D649-BC2D-5876CC7DFA8F}" sibTransId="{882A062A-FA5F-674B-9534-CE3CBD57E1A0}"/>
    <dgm:cxn modelId="{D6A79F10-BA66-0540-9DA3-A80E71C24095}" srcId="{66A22393-1413-3D48-A749-9E0902BD0721}" destId="{3A40C649-DEC8-024C-A381-69F603468392}" srcOrd="4" destOrd="0" parTransId="{FF7D611D-C412-9A46-99E0-34A816161230}" sibTransId="{1C41935B-A156-6A4F-B80E-70049338E2D7}"/>
    <dgm:cxn modelId="{CB9AAA1E-A2D4-2742-8845-88F9F28724C3}" type="presOf" srcId="{66A22393-1413-3D48-A749-9E0902BD0721}" destId="{0D291429-3737-9A4C-B05C-B656748F9030}" srcOrd="1" destOrd="0" presId="urn:microsoft.com/office/officeart/2005/8/layout/hierarchy3"/>
    <dgm:cxn modelId="{F95BBB1F-B0D2-FD4E-BBAF-50BCC5D03F7E}" srcId="{66A22393-1413-3D48-A749-9E0902BD0721}" destId="{7C8B6FA9-7FCF-B148-9A19-CA2010E49DBB}" srcOrd="6" destOrd="0" parTransId="{DEDA9478-6804-CD4B-A446-36EB88F25915}" sibTransId="{818D2D52-0A07-8F4E-AF41-9D2158A7FF68}"/>
    <dgm:cxn modelId="{2639233A-036A-6546-A81D-CC23CD83B35B}" type="presOf" srcId="{BAC96E35-3CE0-D649-BC2D-5876CC7DFA8F}" destId="{A6DC29F1-6741-144C-B54D-E0FE6A010C17}" srcOrd="0" destOrd="0" presId="urn:microsoft.com/office/officeart/2005/8/layout/hierarchy3"/>
    <dgm:cxn modelId="{445C8065-C830-3B46-9BCD-204BF50D1D8E}" type="presOf" srcId="{095897F3-5AF5-1C43-937D-6D4E081BBE34}" destId="{A1191781-266A-2B4A-A4E5-A7806C9337B1}" srcOrd="0" destOrd="0" presId="urn:microsoft.com/office/officeart/2005/8/layout/hierarchy3"/>
    <dgm:cxn modelId="{FC632C4D-5701-CA4D-BBDB-4BB3FCF4A73F}" type="presOf" srcId="{E54413A9-C110-D344-9325-157279773E4C}" destId="{0308D19F-7568-2549-AE2C-34A252989B43}" srcOrd="0" destOrd="0" presId="urn:microsoft.com/office/officeart/2005/8/layout/hierarchy3"/>
    <dgm:cxn modelId="{17E47F6F-6F86-7A4D-A024-17D8A3AD1D27}" type="presOf" srcId="{7D5EB55A-B8C3-0546-ADE8-7C931BA0C866}" destId="{26F65B25-24D5-EA4D-8DA8-02F7193D5520}" srcOrd="0" destOrd="0" presId="urn:microsoft.com/office/officeart/2005/8/layout/hierarchy3"/>
    <dgm:cxn modelId="{09D4EB75-33B5-FB4A-9AE4-149C59B3DB74}" srcId="{66A22393-1413-3D48-A749-9E0902BD0721}" destId="{E2CF1920-2344-E644-B8B6-ACA5AD70F90B}" srcOrd="5" destOrd="0" parTransId="{46A2F896-096E-F84D-89A0-1B673A0E7D08}" sibTransId="{6112DD5C-32FB-DA41-9BC6-14BEBE735F2F}"/>
    <dgm:cxn modelId="{266DDC76-C4AC-D94A-A012-D97B9E654C47}" type="presOf" srcId="{5964B907-F497-A644-87EA-CCAC95E477D2}" destId="{384E6364-E07A-8F4C-8335-861A329CEF1D}" srcOrd="0" destOrd="0" presId="urn:microsoft.com/office/officeart/2005/8/layout/hierarchy3"/>
    <dgm:cxn modelId="{A4ADB37C-D2D3-5A45-9480-193FEA4DAF6A}" srcId="{66A22393-1413-3D48-A749-9E0902BD0721}" destId="{E9735CAB-A24B-B54C-AA70-87E1BD4E4C2B}" srcOrd="2" destOrd="0" parTransId="{7D5EB55A-B8C3-0546-ADE8-7C931BA0C866}" sibTransId="{FBB4F8FA-2F79-7A42-8425-DDA84DDC9034}"/>
    <dgm:cxn modelId="{21CA6E91-9493-A640-8E08-DB1E11AF3766}" type="presOf" srcId="{3A40C649-DEC8-024C-A381-69F603468392}" destId="{F42F66E0-9C8A-B84E-9421-D7E1B7EC3942}" srcOrd="0" destOrd="0" presId="urn:microsoft.com/office/officeart/2005/8/layout/hierarchy3"/>
    <dgm:cxn modelId="{50F2FAA1-767B-AA4A-9165-23CE121CBD8A}" type="presOf" srcId="{4B82FEA9-31BF-C642-92FD-9D8F95F59869}" destId="{6083E82C-CBA8-D341-A89F-A76597995065}" srcOrd="0" destOrd="0" presId="urn:microsoft.com/office/officeart/2005/8/layout/hierarchy3"/>
    <dgm:cxn modelId="{4D8A35AD-041D-4A44-B2B4-F1373D64161F}" srcId="{363A96BA-B437-364F-8E05-3FAD184CAD7B}" destId="{66A22393-1413-3D48-A749-9E0902BD0721}" srcOrd="0" destOrd="0" parTransId="{35393007-F59D-6B4E-9ECD-C9DBEA8B77BD}" sibTransId="{45E73E17-1852-CF4B-BD2A-593E810693E2}"/>
    <dgm:cxn modelId="{68FA19B0-F69A-B54D-9505-94057B045C8D}" srcId="{66A22393-1413-3D48-A749-9E0902BD0721}" destId="{E54413A9-C110-D344-9325-157279773E4C}" srcOrd="3" destOrd="0" parTransId="{095897F3-5AF5-1C43-937D-6D4E081BBE34}" sibTransId="{FBEAC508-4AB8-E44C-BFF6-F7C13D4C74CC}"/>
    <dgm:cxn modelId="{CFFD11B8-762A-8445-9D58-39CE63292D3E}" type="presOf" srcId="{66A22393-1413-3D48-A749-9E0902BD0721}" destId="{E9E5B1CF-F120-604C-A74F-9511508FA336}" srcOrd="0" destOrd="0" presId="urn:microsoft.com/office/officeart/2005/8/layout/hierarchy3"/>
    <dgm:cxn modelId="{845C79C5-F55E-134E-AACB-247A8C3BB592}" type="presOf" srcId="{E9735CAB-A24B-B54C-AA70-87E1BD4E4C2B}" destId="{8B43CA6D-67B8-0445-B66B-03FA6E8A92BD}" srcOrd="0" destOrd="0" presId="urn:microsoft.com/office/officeart/2005/8/layout/hierarchy3"/>
    <dgm:cxn modelId="{A0992EC9-1B8F-374C-B12F-AD609DD0B8DF}" type="presOf" srcId="{7C8B6FA9-7FCF-B148-9A19-CA2010E49DBB}" destId="{0C1715C5-0484-BB4E-A97A-7CDD9805EF89}" srcOrd="0" destOrd="0" presId="urn:microsoft.com/office/officeart/2005/8/layout/hierarchy3"/>
    <dgm:cxn modelId="{D88DCCCA-5EFF-9246-B499-B1DB21B67104}" type="presOf" srcId="{2E7EEF75-4B61-BE4D-ABE0-C286D1A3090D}" destId="{D9A68F1F-B0FF-B741-857B-3E07A6FFF31E}" srcOrd="0" destOrd="0" presId="urn:microsoft.com/office/officeart/2005/8/layout/hierarchy3"/>
    <dgm:cxn modelId="{130970CC-70A8-A343-9C67-5C98E491E768}" type="presOf" srcId="{DEDA9478-6804-CD4B-A446-36EB88F25915}" destId="{D7415835-96F4-BC4F-9E3D-0BF83F044FA9}" srcOrd="0" destOrd="0" presId="urn:microsoft.com/office/officeart/2005/8/layout/hierarchy3"/>
    <dgm:cxn modelId="{203799E1-0636-1046-9604-B364465DA547}" type="presOf" srcId="{46A2F896-096E-F84D-89A0-1B673A0E7D08}" destId="{356B5539-A8E0-3842-95BE-E998D00636BF}" srcOrd="0" destOrd="0" presId="urn:microsoft.com/office/officeart/2005/8/layout/hierarchy3"/>
    <dgm:cxn modelId="{D54CDFE1-1C7E-D444-884D-3ADDE92A2074}" type="presOf" srcId="{FF7D611D-C412-9A46-99E0-34A816161230}" destId="{F2544A20-6AC6-DE4F-8BC4-6C0609453788}" srcOrd="0" destOrd="0" presId="urn:microsoft.com/office/officeart/2005/8/layout/hierarchy3"/>
    <dgm:cxn modelId="{AA9888FF-1EB2-674F-BB66-7FA7F2D93250}" type="presOf" srcId="{E2CF1920-2344-E644-B8B6-ACA5AD70F90B}" destId="{3C51420F-5BBB-9C45-BF82-1EEEE8EA459F}" srcOrd="0" destOrd="0" presId="urn:microsoft.com/office/officeart/2005/8/layout/hierarchy3"/>
    <dgm:cxn modelId="{2B4EF183-87CE-F141-8DE7-57D645D792FB}" type="presParOf" srcId="{193FC8D4-D749-864A-9E2D-406CE0879717}" destId="{AB2E34FF-607D-3D48-86F5-BB801784BE9C}" srcOrd="0" destOrd="0" presId="urn:microsoft.com/office/officeart/2005/8/layout/hierarchy3"/>
    <dgm:cxn modelId="{2FA4EF48-393C-034F-ADE5-4098D49BE4F1}" type="presParOf" srcId="{AB2E34FF-607D-3D48-86F5-BB801784BE9C}" destId="{A2521767-4A3D-B942-A316-7D26410CFAF6}" srcOrd="0" destOrd="0" presId="urn:microsoft.com/office/officeart/2005/8/layout/hierarchy3"/>
    <dgm:cxn modelId="{6DA80B71-D6F2-014D-80EE-0B646E3EF672}" type="presParOf" srcId="{A2521767-4A3D-B942-A316-7D26410CFAF6}" destId="{E9E5B1CF-F120-604C-A74F-9511508FA336}" srcOrd="0" destOrd="0" presId="urn:microsoft.com/office/officeart/2005/8/layout/hierarchy3"/>
    <dgm:cxn modelId="{6601E3F6-83DB-7E49-BAD5-74CEFA4D1918}" type="presParOf" srcId="{A2521767-4A3D-B942-A316-7D26410CFAF6}" destId="{0D291429-3737-9A4C-B05C-B656748F9030}" srcOrd="1" destOrd="0" presId="urn:microsoft.com/office/officeart/2005/8/layout/hierarchy3"/>
    <dgm:cxn modelId="{E4CF8C30-6E0F-2647-A25E-8C477E07E6AE}" type="presParOf" srcId="{AB2E34FF-607D-3D48-86F5-BB801784BE9C}" destId="{BABC366B-8ACE-3144-AD9D-D12FDA02C415}" srcOrd="1" destOrd="0" presId="urn:microsoft.com/office/officeart/2005/8/layout/hierarchy3"/>
    <dgm:cxn modelId="{7B672A2F-81D0-A642-8146-872E8614F9A5}" type="presParOf" srcId="{BABC366B-8ACE-3144-AD9D-D12FDA02C415}" destId="{A6DC29F1-6741-144C-B54D-E0FE6A010C17}" srcOrd="0" destOrd="0" presId="urn:microsoft.com/office/officeart/2005/8/layout/hierarchy3"/>
    <dgm:cxn modelId="{8E7521F2-7196-0A46-AA72-DD5516584A2C}" type="presParOf" srcId="{BABC366B-8ACE-3144-AD9D-D12FDA02C415}" destId="{D9A68F1F-B0FF-B741-857B-3E07A6FFF31E}" srcOrd="1" destOrd="0" presId="urn:microsoft.com/office/officeart/2005/8/layout/hierarchy3"/>
    <dgm:cxn modelId="{710EA0B7-4C41-8749-BB11-90723E363D98}" type="presParOf" srcId="{BABC366B-8ACE-3144-AD9D-D12FDA02C415}" destId="{384E6364-E07A-8F4C-8335-861A329CEF1D}" srcOrd="2" destOrd="0" presId="urn:microsoft.com/office/officeart/2005/8/layout/hierarchy3"/>
    <dgm:cxn modelId="{CDEA6C71-B9D6-674D-8408-11CE43D2A77A}" type="presParOf" srcId="{BABC366B-8ACE-3144-AD9D-D12FDA02C415}" destId="{6083E82C-CBA8-D341-A89F-A76597995065}" srcOrd="3" destOrd="0" presId="urn:microsoft.com/office/officeart/2005/8/layout/hierarchy3"/>
    <dgm:cxn modelId="{317226FC-CE28-884A-9407-B6BEFD58344E}" type="presParOf" srcId="{BABC366B-8ACE-3144-AD9D-D12FDA02C415}" destId="{26F65B25-24D5-EA4D-8DA8-02F7193D5520}" srcOrd="4" destOrd="0" presId="urn:microsoft.com/office/officeart/2005/8/layout/hierarchy3"/>
    <dgm:cxn modelId="{76501DC1-838A-ED49-B5AD-9D604388DF32}" type="presParOf" srcId="{BABC366B-8ACE-3144-AD9D-D12FDA02C415}" destId="{8B43CA6D-67B8-0445-B66B-03FA6E8A92BD}" srcOrd="5" destOrd="0" presId="urn:microsoft.com/office/officeart/2005/8/layout/hierarchy3"/>
    <dgm:cxn modelId="{AD4D6ACB-2094-A446-988C-C076C6ED49BD}" type="presParOf" srcId="{BABC366B-8ACE-3144-AD9D-D12FDA02C415}" destId="{A1191781-266A-2B4A-A4E5-A7806C9337B1}" srcOrd="6" destOrd="0" presId="urn:microsoft.com/office/officeart/2005/8/layout/hierarchy3"/>
    <dgm:cxn modelId="{8EFC0DEA-55FC-C648-A1E4-120519049A65}" type="presParOf" srcId="{BABC366B-8ACE-3144-AD9D-D12FDA02C415}" destId="{0308D19F-7568-2549-AE2C-34A252989B43}" srcOrd="7" destOrd="0" presId="urn:microsoft.com/office/officeart/2005/8/layout/hierarchy3"/>
    <dgm:cxn modelId="{260D3508-D1BB-3A4E-8FEA-5F8452095D96}" type="presParOf" srcId="{BABC366B-8ACE-3144-AD9D-D12FDA02C415}" destId="{F2544A20-6AC6-DE4F-8BC4-6C0609453788}" srcOrd="8" destOrd="0" presId="urn:microsoft.com/office/officeart/2005/8/layout/hierarchy3"/>
    <dgm:cxn modelId="{6F82EDC9-B818-154F-BA9B-F956A680AA8A}" type="presParOf" srcId="{BABC366B-8ACE-3144-AD9D-D12FDA02C415}" destId="{F42F66E0-9C8A-B84E-9421-D7E1B7EC3942}" srcOrd="9" destOrd="0" presId="urn:microsoft.com/office/officeart/2005/8/layout/hierarchy3"/>
    <dgm:cxn modelId="{76A6787E-F77A-9E49-BF8E-207D108C6C07}" type="presParOf" srcId="{BABC366B-8ACE-3144-AD9D-D12FDA02C415}" destId="{356B5539-A8E0-3842-95BE-E998D00636BF}" srcOrd="10" destOrd="0" presId="urn:microsoft.com/office/officeart/2005/8/layout/hierarchy3"/>
    <dgm:cxn modelId="{AF362DC6-8496-6B4A-9955-77EAA01A4615}" type="presParOf" srcId="{BABC366B-8ACE-3144-AD9D-D12FDA02C415}" destId="{3C51420F-5BBB-9C45-BF82-1EEEE8EA459F}" srcOrd="11" destOrd="0" presId="urn:microsoft.com/office/officeart/2005/8/layout/hierarchy3"/>
    <dgm:cxn modelId="{A5A8EC87-87A0-3E4C-8D83-025C380AF955}" type="presParOf" srcId="{BABC366B-8ACE-3144-AD9D-D12FDA02C415}" destId="{D7415835-96F4-BC4F-9E3D-0BF83F044FA9}" srcOrd="12" destOrd="0" presId="urn:microsoft.com/office/officeart/2005/8/layout/hierarchy3"/>
    <dgm:cxn modelId="{F8BC6684-8602-7E47-A982-F27E951884C2}" type="presParOf" srcId="{BABC366B-8ACE-3144-AD9D-D12FDA02C415}" destId="{0C1715C5-0484-BB4E-A97A-7CDD9805EF89}" srcOrd="13" destOrd="0" presId="urn:microsoft.com/office/officeart/2005/8/layout/hierarchy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3A96BA-B437-364F-8E05-3FAD184CAD7B}"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it-IT"/>
        </a:p>
      </dgm:t>
    </dgm:pt>
    <dgm:pt modelId="{66A22393-1413-3D48-A749-9E0902BD0721}">
      <dgm:prSet phldrT="[Testo]" custT="1"/>
      <dgm:spPr>
        <a:solidFill>
          <a:srgbClr val="408856"/>
        </a:solidFill>
        <a:ln>
          <a:solidFill>
            <a:srgbClr val="408856"/>
          </a:solidFill>
        </a:ln>
      </dgm:spPr>
      <dgm:t>
        <a:bodyPr/>
        <a:lstStyle/>
        <a:p>
          <a:r>
            <a:rPr lang="it-IT" sz="1200" b="1" i="0" kern="1200" spc="300">
              <a:solidFill>
                <a:schemeClr val="bg1"/>
              </a:solidFill>
              <a:latin typeface="Avenir Book" panose="02000503020000020003" pitchFamily="2" charset="0"/>
              <a:ea typeface="+mn-ea"/>
              <a:cs typeface="+mn-cs"/>
            </a:rPr>
            <a:t>RISCHI SLC SPECIFICI</a:t>
          </a:r>
        </a:p>
      </dgm:t>
    </dgm:pt>
    <dgm:pt modelId="{35393007-F59D-6B4E-9ECD-C9DBEA8B77BD}" type="parTrans" cxnId="{4D8A35AD-041D-4A44-B2B4-F1373D64161F}">
      <dgm:prSet/>
      <dgm:spPr/>
      <dgm:t>
        <a:bodyPr/>
        <a:lstStyle/>
        <a:p>
          <a:endParaRPr lang="it-IT"/>
        </a:p>
      </dgm:t>
    </dgm:pt>
    <dgm:pt modelId="{45E73E17-1852-CF4B-BD2A-593E810693E2}" type="sibTrans" cxnId="{4D8A35AD-041D-4A44-B2B4-F1373D64161F}">
      <dgm:prSet/>
      <dgm:spPr/>
      <dgm:t>
        <a:bodyPr/>
        <a:lstStyle/>
        <a:p>
          <a:endParaRPr lang="it-IT"/>
        </a:p>
      </dgm:t>
    </dgm:pt>
    <dgm:pt modelId="{2E7EEF75-4B61-BE4D-ABE0-C286D1A3090D}">
      <dgm:prSet phldrT="[Testo]" custT="1"/>
      <dgm:spPr>
        <a:solidFill>
          <a:srgbClr val="B1D0BA">
            <a:alpha val="90000"/>
          </a:srgbClr>
        </a:solidFill>
        <a:ln w="25400">
          <a:solidFill>
            <a:srgbClr val="408856"/>
          </a:solidFill>
        </a:ln>
      </dgm:spPr>
      <dgm:t>
        <a:bodyPr/>
        <a:lstStyle/>
        <a:p>
          <a:r>
            <a:rPr lang="it-IT" sz="1050" b="1" i="0" kern="1200" spc="300">
              <a:solidFill>
                <a:schemeClr val="tx1"/>
              </a:solidFill>
              <a:latin typeface="Avenir Book" panose="02000503020000020003" pitchFamily="2" charset="0"/>
              <a:ea typeface="+mn-ea"/>
              <a:cs typeface="+mn-cs"/>
            </a:rPr>
            <a:t>OSTERIA</a:t>
          </a:r>
        </a:p>
      </dgm:t>
    </dgm:pt>
    <dgm:pt modelId="{BAC96E35-3CE0-D649-BC2D-5876CC7DFA8F}" type="parTrans" cxnId="{E050A60E-5E01-D549-99ED-8F5C9866CD6F}">
      <dgm:prSet/>
      <dgm:spPr>
        <a:ln w="25400">
          <a:solidFill>
            <a:srgbClr val="408856"/>
          </a:solidFill>
        </a:ln>
      </dgm:spPr>
      <dgm:t>
        <a:bodyPr/>
        <a:lstStyle/>
        <a:p>
          <a:endParaRPr lang="it-IT"/>
        </a:p>
      </dgm:t>
    </dgm:pt>
    <dgm:pt modelId="{882A062A-FA5F-674B-9534-CE3CBD57E1A0}" type="sibTrans" cxnId="{E050A60E-5E01-D549-99ED-8F5C9866CD6F}">
      <dgm:prSet/>
      <dgm:spPr/>
      <dgm:t>
        <a:bodyPr/>
        <a:lstStyle/>
        <a:p>
          <a:endParaRPr lang="it-IT"/>
        </a:p>
      </dgm:t>
    </dgm:pt>
    <dgm:pt modelId="{4B82FEA9-31BF-C642-92FD-9D8F95F59869}">
      <dgm:prSet phldrT="[Testo]" custT="1"/>
      <dgm:spPr>
        <a:ln w="25400">
          <a:solidFill>
            <a:srgbClr val="408856"/>
          </a:solidFill>
        </a:ln>
      </dgm:spPr>
      <dgm: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Impegno emozionale</a:t>
          </a:r>
        </a:p>
      </dgm:t>
    </dgm:pt>
    <dgm:pt modelId="{5964B907-F497-A644-87EA-CCAC95E477D2}" type="parTrans" cxnId="{58FDCA08-AD9B-BD48-B3A5-A1DC5B5113D9}">
      <dgm:prSet/>
      <dgm:spPr>
        <a:ln w="25400">
          <a:solidFill>
            <a:srgbClr val="408856"/>
          </a:solidFill>
        </a:ln>
      </dgm:spPr>
      <dgm:t>
        <a:bodyPr/>
        <a:lstStyle/>
        <a:p>
          <a:endParaRPr lang="it-IT"/>
        </a:p>
      </dgm:t>
    </dgm:pt>
    <dgm:pt modelId="{7F09FFE5-B37C-0F44-B86B-5349794692BF}" type="sibTrans" cxnId="{58FDCA08-AD9B-BD48-B3A5-A1DC5B5113D9}">
      <dgm:prSet/>
      <dgm:spPr/>
      <dgm:t>
        <a:bodyPr/>
        <a:lstStyle/>
        <a:p>
          <a:endParaRPr lang="it-IT"/>
        </a:p>
      </dgm:t>
    </dgm:pt>
    <dgm:pt modelId="{E9735CAB-A24B-B54C-AA70-87E1BD4E4C2B}">
      <dgm:prSet phldrT="[Testo]" custT="1"/>
      <dgm:spPr>
        <a:ln w="25400">
          <a:solidFill>
            <a:srgbClr val="408856"/>
          </a:solidFill>
        </a:ln>
      </dgm:spPr>
      <dgm:t>
        <a:bodyPr/>
        <a:lstStyle/>
        <a:p>
          <a:r>
            <a:rPr lang="it-IT" sz="1050" b="0" i="0" kern="1200" spc="300">
              <a:solidFill>
                <a:srgbClr val="000000"/>
              </a:solidFill>
              <a:latin typeface="Avenir Book" panose="02000503020000020003" pitchFamily="2" charset="0"/>
              <a:ea typeface="+mn-ea"/>
              <a:cs typeface="+mn-cs"/>
            </a:rPr>
            <a:t>Relazione con i clienti</a:t>
          </a:r>
        </a:p>
      </dgm:t>
    </dgm:pt>
    <dgm:pt modelId="{7D5EB55A-B8C3-0546-ADE8-7C931BA0C866}" type="parTrans" cxnId="{A4ADB37C-D2D3-5A45-9480-193FEA4DAF6A}">
      <dgm:prSet/>
      <dgm:spPr>
        <a:ln w="25400">
          <a:solidFill>
            <a:srgbClr val="408856"/>
          </a:solidFill>
        </a:ln>
      </dgm:spPr>
      <dgm:t>
        <a:bodyPr/>
        <a:lstStyle/>
        <a:p>
          <a:endParaRPr lang="it-IT"/>
        </a:p>
      </dgm:t>
    </dgm:pt>
    <dgm:pt modelId="{FBB4F8FA-2F79-7A42-8425-DDA84DDC9034}" type="sibTrans" cxnId="{A4ADB37C-D2D3-5A45-9480-193FEA4DAF6A}">
      <dgm:prSet/>
      <dgm:spPr/>
      <dgm:t>
        <a:bodyPr/>
        <a:lstStyle/>
        <a:p>
          <a:endParaRPr lang="it-IT"/>
        </a:p>
      </dgm:t>
    </dgm:pt>
    <dgm:pt modelId="{193FC8D4-D749-864A-9E2D-406CE0879717}" type="pres">
      <dgm:prSet presAssocID="{363A96BA-B437-364F-8E05-3FAD184CAD7B}" presName="diagram" presStyleCnt="0">
        <dgm:presLayoutVars>
          <dgm:chPref val="1"/>
          <dgm:dir/>
          <dgm:animOne val="branch"/>
          <dgm:animLvl val="lvl"/>
          <dgm:resizeHandles/>
        </dgm:presLayoutVars>
      </dgm:prSet>
      <dgm:spPr/>
    </dgm:pt>
    <dgm:pt modelId="{AB2E34FF-607D-3D48-86F5-BB801784BE9C}" type="pres">
      <dgm:prSet presAssocID="{66A22393-1413-3D48-A749-9E0902BD0721}" presName="root" presStyleCnt="0"/>
      <dgm:spPr/>
    </dgm:pt>
    <dgm:pt modelId="{A2521767-4A3D-B942-A316-7D26410CFAF6}" type="pres">
      <dgm:prSet presAssocID="{66A22393-1413-3D48-A749-9E0902BD0721}" presName="rootComposite" presStyleCnt="0"/>
      <dgm:spPr/>
    </dgm:pt>
    <dgm:pt modelId="{E9E5B1CF-F120-604C-A74F-9511508FA336}" type="pres">
      <dgm:prSet presAssocID="{66A22393-1413-3D48-A749-9E0902BD0721}" presName="rootText" presStyleLbl="node1" presStyleIdx="0" presStyleCnt="1" custScaleX="572647" custScaleY="276803"/>
      <dgm:spPr/>
    </dgm:pt>
    <dgm:pt modelId="{0D291429-3737-9A4C-B05C-B656748F9030}" type="pres">
      <dgm:prSet presAssocID="{66A22393-1413-3D48-A749-9E0902BD0721}" presName="rootConnector" presStyleLbl="node1" presStyleIdx="0" presStyleCnt="1"/>
      <dgm:spPr/>
    </dgm:pt>
    <dgm:pt modelId="{BABC366B-8ACE-3144-AD9D-D12FDA02C415}" type="pres">
      <dgm:prSet presAssocID="{66A22393-1413-3D48-A749-9E0902BD0721}" presName="childShape" presStyleCnt="0"/>
      <dgm:spPr/>
    </dgm:pt>
    <dgm:pt modelId="{A6DC29F1-6741-144C-B54D-E0FE6A010C17}" type="pres">
      <dgm:prSet presAssocID="{BAC96E35-3CE0-D649-BC2D-5876CC7DFA8F}" presName="Name13" presStyleLbl="parChTrans1D2" presStyleIdx="0" presStyleCnt="3"/>
      <dgm:spPr/>
    </dgm:pt>
    <dgm:pt modelId="{D9A68F1F-B0FF-B741-857B-3E07A6FFF31E}" type="pres">
      <dgm:prSet presAssocID="{2E7EEF75-4B61-BE4D-ABE0-C286D1A3090D}" presName="childText" presStyleLbl="bgAcc1" presStyleIdx="0" presStyleCnt="3" custScaleX="587474" custScaleY="152446">
        <dgm:presLayoutVars>
          <dgm:bulletEnabled val="1"/>
        </dgm:presLayoutVars>
      </dgm:prSet>
      <dgm:spPr/>
    </dgm:pt>
    <dgm:pt modelId="{384E6364-E07A-8F4C-8335-861A329CEF1D}" type="pres">
      <dgm:prSet presAssocID="{5964B907-F497-A644-87EA-CCAC95E477D2}" presName="Name13" presStyleLbl="parChTrans1D2" presStyleIdx="1" presStyleCnt="3"/>
      <dgm:spPr/>
    </dgm:pt>
    <dgm:pt modelId="{6083E82C-CBA8-D341-A89F-A76597995065}" type="pres">
      <dgm:prSet presAssocID="{4B82FEA9-31BF-C642-92FD-9D8F95F59869}" presName="childText" presStyleLbl="bgAcc1" presStyleIdx="1" presStyleCnt="3" custScaleX="587474" custScaleY="251683">
        <dgm:presLayoutVars>
          <dgm:bulletEnabled val="1"/>
        </dgm:presLayoutVars>
      </dgm:prSet>
      <dgm:spPr/>
    </dgm:pt>
    <dgm:pt modelId="{26F65B25-24D5-EA4D-8DA8-02F7193D5520}" type="pres">
      <dgm:prSet presAssocID="{7D5EB55A-B8C3-0546-ADE8-7C931BA0C866}" presName="Name13" presStyleLbl="parChTrans1D2" presStyleIdx="2" presStyleCnt="3"/>
      <dgm:spPr/>
    </dgm:pt>
    <dgm:pt modelId="{8B43CA6D-67B8-0445-B66B-03FA6E8A92BD}" type="pres">
      <dgm:prSet presAssocID="{E9735CAB-A24B-B54C-AA70-87E1BD4E4C2B}" presName="childText" presStyleLbl="bgAcc1" presStyleIdx="2" presStyleCnt="3" custScaleX="587474" custScaleY="243796">
        <dgm:presLayoutVars>
          <dgm:bulletEnabled val="1"/>
        </dgm:presLayoutVars>
      </dgm:prSet>
      <dgm:spPr/>
    </dgm:pt>
  </dgm:ptLst>
  <dgm:cxnLst>
    <dgm:cxn modelId="{58FDCA08-AD9B-BD48-B3A5-A1DC5B5113D9}" srcId="{66A22393-1413-3D48-A749-9E0902BD0721}" destId="{4B82FEA9-31BF-C642-92FD-9D8F95F59869}" srcOrd="1" destOrd="0" parTransId="{5964B907-F497-A644-87EA-CCAC95E477D2}" sibTransId="{7F09FFE5-B37C-0F44-B86B-5349794692BF}"/>
    <dgm:cxn modelId="{F55CF208-07F5-234A-880D-DC76A4F19E22}" type="presOf" srcId="{363A96BA-B437-364F-8E05-3FAD184CAD7B}" destId="{193FC8D4-D749-864A-9E2D-406CE0879717}" srcOrd="0" destOrd="0" presId="urn:microsoft.com/office/officeart/2005/8/layout/hierarchy3"/>
    <dgm:cxn modelId="{E050A60E-5E01-D549-99ED-8F5C9866CD6F}" srcId="{66A22393-1413-3D48-A749-9E0902BD0721}" destId="{2E7EEF75-4B61-BE4D-ABE0-C286D1A3090D}" srcOrd="0" destOrd="0" parTransId="{BAC96E35-3CE0-D649-BC2D-5876CC7DFA8F}" sibTransId="{882A062A-FA5F-674B-9534-CE3CBD57E1A0}"/>
    <dgm:cxn modelId="{CB9AAA1E-A2D4-2742-8845-88F9F28724C3}" type="presOf" srcId="{66A22393-1413-3D48-A749-9E0902BD0721}" destId="{0D291429-3737-9A4C-B05C-B656748F9030}" srcOrd="1" destOrd="0" presId="urn:microsoft.com/office/officeart/2005/8/layout/hierarchy3"/>
    <dgm:cxn modelId="{2639233A-036A-6546-A81D-CC23CD83B35B}" type="presOf" srcId="{BAC96E35-3CE0-D649-BC2D-5876CC7DFA8F}" destId="{A6DC29F1-6741-144C-B54D-E0FE6A010C17}" srcOrd="0" destOrd="0" presId="urn:microsoft.com/office/officeart/2005/8/layout/hierarchy3"/>
    <dgm:cxn modelId="{17E47F6F-6F86-7A4D-A024-17D8A3AD1D27}" type="presOf" srcId="{7D5EB55A-B8C3-0546-ADE8-7C931BA0C866}" destId="{26F65B25-24D5-EA4D-8DA8-02F7193D5520}" srcOrd="0" destOrd="0" presId="urn:microsoft.com/office/officeart/2005/8/layout/hierarchy3"/>
    <dgm:cxn modelId="{266DDC76-C4AC-D94A-A012-D97B9E654C47}" type="presOf" srcId="{5964B907-F497-A644-87EA-CCAC95E477D2}" destId="{384E6364-E07A-8F4C-8335-861A329CEF1D}" srcOrd="0" destOrd="0" presId="urn:microsoft.com/office/officeart/2005/8/layout/hierarchy3"/>
    <dgm:cxn modelId="{A4ADB37C-D2D3-5A45-9480-193FEA4DAF6A}" srcId="{66A22393-1413-3D48-A749-9E0902BD0721}" destId="{E9735CAB-A24B-B54C-AA70-87E1BD4E4C2B}" srcOrd="2" destOrd="0" parTransId="{7D5EB55A-B8C3-0546-ADE8-7C931BA0C866}" sibTransId="{FBB4F8FA-2F79-7A42-8425-DDA84DDC9034}"/>
    <dgm:cxn modelId="{50F2FAA1-767B-AA4A-9165-23CE121CBD8A}" type="presOf" srcId="{4B82FEA9-31BF-C642-92FD-9D8F95F59869}" destId="{6083E82C-CBA8-D341-A89F-A76597995065}" srcOrd="0" destOrd="0" presId="urn:microsoft.com/office/officeart/2005/8/layout/hierarchy3"/>
    <dgm:cxn modelId="{4D8A35AD-041D-4A44-B2B4-F1373D64161F}" srcId="{363A96BA-B437-364F-8E05-3FAD184CAD7B}" destId="{66A22393-1413-3D48-A749-9E0902BD0721}" srcOrd="0" destOrd="0" parTransId="{35393007-F59D-6B4E-9ECD-C9DBEA8B77BD}" sibTransId="{45E73E17-1852-CF4B-BD2A-593E810693E2}"/>
    <dgm:cxn modelId="{CFFD11B8-762A-8445-9D58-39CE63292D3E}" type="presOf" srcId="{66A22393-1413-3D48-A749-9E0902BD0721}" destId="{E9E5B1CF-F120-604C-A74F-9511508FA336}" srcOrd="0" destOrd="0" presId="urn:microsoft.com/office/officeart/2005/8/layout/hierarchy3"/>
    <dgm:cxn modelId="{845C79C5-F55E-134E-AACB-247A8C3BB592}" type="presOf" srcId="{E9735CAB-A24B-B54C-AA70-87E1BD4E4C2B}" destId="{8B43CA6D-67B8-0445-B66B-03FA6E8A92BD}" srcOrd="0" destOrd="0" presId="urn:microsoft.com/office/officeart/2005/8/layout/hierarchy3"/>
    <dgm:cxn modelId="{D88DCCCA-5EFF-9246-B499-B1DB21B67104}" type="presOf" srcId="{2E7EEF75-4B61-BE4D-ABE0-C286D1A3090D}" destId="{D9A68F1F-B0FF-B741-857B-3E07A6FFF31E}" srcOrd="0" destOrd="0" presId="urn:microsoft.com/office/officeart/2005/8/layout/hierarchy3"/>
    <dgm:cxn modelId="{2B4EF183-87CE-F141-8DE7-57D645D792FB}" type="presParOf" srcId="{193FC8D4-D749-864A-9E2D-406CE0879717}" destId="{AB2E34FF-607D-3D48-86F5-BB801784BE9C}" srcOrd="0" destOrd="0" presId="urn:microsoft.com/office/officeart/2005/8/layout/hierarchy3"/>
    <dgm:cxn modelId="{2FA4EF48-393C-034F-ADE5-4098D49BE4F1}" type="presParOf" srcId="{AB2E34FF-607D-3D48-86F5-BB801784BE9C}" destId="{A2521767-4A3D-B942-A316-7D26410CFAF6}" srcOrd="0" destOrd="0" presId="urn:microsoft.com/office/officeart/2005/8/layout/hierarchy3"/>
    <dgm:cxn modelId="{6DA80B71-D6F2-014D-80EE-0B646E3EF672}" type="presParOf" srcId="{A2521767-4A3D-B942-A316-7D26410CFAF6}" destId="{E9E5B1CF-F120-604C-A74F-9511508FA336}" srcOrd="0" destOrd="0" presId="urn:microsoft.com/office/officeart/2005/8/layout/hierarchy3"/>
    <dgm:cxn modelId="{6601E3F6-83DB-7E49-BAD5-74CEFA4D1918}" type="presParOf" srcId="{A2521767-4A3D-B942-A316-7D26410CFAF6}" destId="{0D291429-3737-9A4C-B05C-B656748F9030}" srcOrd="1" destOrd="0" presId="urn:microsoft.com/office/officeart/2005/8/layout/hierarchy3"/>
    <dgm:cxn modelId="{E4CF8C30-6E0F-2647-A25E-8C477E07E6AE}" type="presParOf" srcId="{AB2E34FF-607D-3D48-86F5-BB801784BE9C}" destId="{BABC366B-8ACE-3144-AD9D-D12FDA02C415}" srcOrd="1" destOrd="0" presId="urn:microsoft.com/office/officeart/2005/8/layout/hierarchy3"/>
    <dgm:cxn modelId="{7B672A2F-81D0-A642-8146-872E8614F9A5}" type="presParOf" srcId="{BABC366B-8ACE-3144-AD9D-D12FDA02C415}" destId="{A6DC29F1-6741-144C-B54D-E0FE6A010C17}" srcOrd="0" destOrd="0" presId="urn:microsoft.com/office/officeart/2005/8/layout/hierarchy3"/>
    <dgm:cxn modelId="{8E7521F2-7196-0A46-AA72-DD5516584A2C}" type="presParOf" srcId="{BABC366B-8ACE-3144-AD9D-D12FDA02C415}" destId="{D9A68F1F-B0FF-B741-857B-3E07A6FFF31E}" srcOrd="1" destOrd="0" presId="urn:microsoft.com/office/officeart/2005/8/layout/hierarchy3"/>
    <dgm:cxn modelId="{710EA0B7-4C41-8749-BB11-90723E363D98}" type="presParOf" srcId="{BABC366B-8ACE-3144-AD9D-D12FDA02C415}" destId="{384E6364-E07A-8F4C-8335-861A329CEF1D}" srcOrd="2" destOrd="0" presId="urn:microsoft.com/office/officeart/2005/8/layout/hierarchy3"/>
    <dgm:cxn modelId="{CDEA6C71-B9D6-674D-8408-11CE43D2A77A}" type="presParOf" srcId="{BABC366B-8ACE-3144-AD9D-D12FDA02C415}" destId="{6083E82C-CBA8-D341-A89F-A76597995065}" srcOrd="3" destOrd="0" presId="urn:microsoft.com/office/officeart/2005/8/layout/hierarchy3"/>
    <dgm:cxn modelId="{317226FC-CE28-884A-9407-B6BEFD58344E}" type="presParOf" srcId="{BABC366B-8ACE-3144-AD9D-D12FDA02C415}" destId="{26F65B25-24D5-EA4D-8DA8-02F7193D5520}" srcOrd="4" destOrd="0" presId="urn:microsoft.com/office/officeart/2005/8/layout/hierarchy3"/>
    <dgm:cxn modelId="{76501DC1-838A-ED49-B5AD-9D604388DF32}" type="presParOf" srcId="{BABC366B-8ACE-3144-AD9D-D12FDA02C415}" destId="{8B43CA6D-67B8-0445-B66B-03FA6E8A92BD}" srcOrd="5" destOrd="0" presId="urn:microsoft.com/office/officeart/2005/8/layout/hierarchy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3A96BA-B437-364F-8E05-3FAD184CAD7B}"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it-IT"/>
        </a:p>
      </dgm:t>
    </dgm:pt>
    <dgm:pt modelId="{66A22393-1413-3D48-A749-9E0902BD0721}">
      <dgm:prSet phldrT="[Testo]" custT="1"/>
      <dgm:spPr>
        <a:solidFill>
          <a:srgbClr val="408856"/>
        </a:solidFill>
        <a:ln>
          <a:solidFill>
            <a:srgbClr val="408856"/>
          </a:solidFill>
        </a:ln>
      </dgm:spPr>
      <dgm:t>
        <a:bodyPr/>
        <a:lstStyle/>
        <a:p>
          <a:r>
            <a:rPr lang="it-IT" sz="1400" b="1" i="0" kern="1200" spc="300">
              <a:solidFill>
                <a:schemeClr val="bg1"/>
              </a:solidFill>
              <a:latin typeface="Avenir Book" panose="02000503020000020003" pitchFamily="2" charset="0"/>
              <a:ea typeface="+mn-ea"/>
              <a:cs typeface="+mn-cs"/>
            </a:rPr>
            <a:t>2. EVENTI e PEAK SEASON</a:t>
          </a:r>
        </a:p>
      </dgm:t>
    </dgm:pt>
    <dgm:pt modelId="{35393007-F59D-6B4E-9ECD-C9DBEA8B77BD}" type="parTrans" cxnId="{4D8A35AD-041D-4A44-B2B4-F1373D64161F}">
      <dgm:prSet/>
      <dgm:spPr/>
      <dgm:t>
        <a:bodyPr/>
        <a:lstStyle/>
        <a:p>
          <a:endParaRPr lang="it-IT"/>
        </a:p>
      </dgm:t>
    </dgm:pt>
    <dgm:pt modelId="{45E73E17-1852-CF4B-BD2A-593E810693E2}" type="sibTrans" cxnId="{4D8A35AD-041D-4A44-B2B4-F1373D64161F}">
      <dgm:prSet/>
      <dgm:spPr/>
      <dgm:t>
        <a:bodyPr/>
        <a:lstStyle/>
        <a:p>
          <a:endParaRPr lang="it-IT"/>
        </a:p>
      </dgm:t>
    </dgm:pt>
    <dgm:pt modelId="{193FC8D4-D749-864A-9E2D-406CE0879717}" type="pres">
      <dgm:prSet presAssocID="{363A96BA-B437-364F-8E05-3FAD184CAD7B}" presName="diagram" presStyleCnt="0">
        <dgm:presLayoutVars>
          <dgm:chPref val="1"/>
          <dgm:dir/>
          <dgm:animOne val="branch"/>
          <dgm:animLvl val="lvl"/>
          <dgm:resizeHandles/>
        </dgm:presLayoutVars>
      </dgm:prSet>
      <dgm:spPr/>
    </dgm:pt>
    <dgm:pt modelId="{AB2E34FF-607D-3D48-86F5-BB801784BE9C}" type="pres">
      <dgm:prSet presAssocID="{66A22393-1413-3D48-A749-9E0902BD0721}" presName="root" presStyleCnt="0"/>
      <dgm:spPr/>
    </dgm:pt>
    <dgm:pt modelId="{A2521767-4A3D-B942-A316-7D26410CFAF6}" type="pres">
      <dgm:prSet presAssocID="{66A22393-1413-3D48-A749-9E0902BD0721}" presName="rootComposite" presStyleCnt="0"/>
      <dgm:spPr/>
    </dgm:pt>
    <dgm:pt modelId="{E9E5B1CF-F120-604C-A74F-9511508FA336}" type="pres">
      <dgm:prSet presAssocID="{66A22393-1413-3D48-A749-9E0902BD0721}" presName="rootText" presStyleLbl="node1" presStyleIdx="0" presStyleCnt="1" custScaleX="572647" custScaleY="276803"/>
      <dgm:spPr/>
    </dgm:pt>
    <dgm:pt modelId="{0D291429-3737-9A4C-B05C-B656748F9030}" type="pres">
      <dgm:prSet presAssocID="{66A22393-1413-3D48-A749-9E0902BD0721}" presName="rootConnector" presStyleLbl="node1" presStyleIdx="0" presStyleCnt="1"/>
      <dgm:spPr/>
    </dgm:pt>
    <dgm:pt modelId="{BABC366B-8ACE-3144-AD9D-D12FDA02C415}" type="pres">
      <dgm:prSet presAssocID="{66A22393-1413-3D48-A749-9E0902BD0721}" presName="childShape" presStyleCnt="0"/>
      <dgm:spPr/>
    </dgm:pt>
  </dgm:ptLst>
  <dgm:cxnLst>
    <dgm:cxn modelId="{F55CF208-07F5-234A-880D-DC76A4F19E22}" type="presOf" srcId="{363A96BA-B437-364F-8E05-3FAD184CAD7B}" destId="{193FC8D4-D749-864A-9E2D-406CE0879717}" srcOrd="0" destOrd="0" presId="urn:microsoft.com/office/officeart/2005/8/layout/hierarchy3"/>
    <dgm:cxn modelId="{CB9AAA1E-A2D4-2742-8845-88F9F28724C3}" type="presOf" srcId="{66A22393-1413-3D48-A749-9E0902BD0721}" destId="{0D291429-3737-9A4C-B05C-B656748F9030}" srcOrd="1" destOrd="0" presId="urn:microsoft.com/office/officeart/2005/8/layout/hierarchy3"/>
    <dgm:cxn modelId="{4D8A35AD-041D-4A44-B2B4-F1373D64161F}" srcId="{363A96BA-B437-364F-8E05-3FAD184CAD7B}" destId="{66A22393-1413-3D48-A749-9E0902BD0721}" srcOrd="0" destOrd="0" parTransId="{35393007-F59D-6B4E-9ECD-C9DBEA8B77BD}" sibTransId="{45E73E17-1852-CF4B-BD2A-593E810693E2}"/>
    <dgm:cxn modelId="{CFFD11B8-762A-8445-9D58-39CE63292D3E}" type="presOf" srcId="{66A22393-1413-3D48-A749-9E0902BD0721}" destId="{E9E5B1CF-F120-604C-A74F-9511508FA336}" srcOrd="0" destOrd="0" presId="urn:microsoft.com/office/officeart/2005/8/layout/hierarchy3"/>
    <dgm:cxn modelId="{2B4EF183-87CE-F141-8DE7-57D645D792FB}" type="presParOf" srcId="{193FC8D4-D749-864A-9E2D-406CE0879717}" destId="{AB2E34FF-607D-3D48-86F5-BB801784BE9C}" srcOrd="0" destOrd="0" presId="urn:microsoft.com/office/officeart/2005/8/layout/hierarchy3"/>
    <dgm:cxn modelId="{2FA4EF48-393C-034F-ADE5-4098D49BE4F1}" type="presParOf" srcId="{AB2E34FF-607D-3D48-86F5-BB801784BE9C}" destId="{A2521767-4A3D-B942-A316-7D26410CFAF6}" srcOrd="0" destOrd="0" presId="urn:microsoft.com/office/officeart/2005/8/layout/hierarchy3"/>
    <dgm:cxn modelId="{6DA80B71-D6F2-014D-80EE-0B646E3EF672}" type="presParOf" srcId="{A2521767-4A3D-B942-A316-7D26410CFAF6}" destId="{E9E5B1CF-F120-604C-A74F-9511508FA336}" srcOrd="0" destOrd="0" presId="urn:microsoft.com/office/officeart/2005/8/layout/hierarchy3"/>
    <dgm:cxn modelId="{6601E3F6-83DB-7E49-BAD5-74CEFA4D1918}" type="presParOf" srcId="{A2521767-4A3D-B942-A316-7D26410CFAF6}" destId="{0D291429-3737-9A4C-B05C-B656748F9030}" srcOrd="1" destOrd="0" presId="urn:microsoft.com/office/officeart/2005/8/layout/hierarchy3"/>
    <dgm:cxn modelId="{E4CF8C30-6E0F-2647-A25E-8C477E07E6AE}" type="presParOf" srcId="{AB2E34FF-607D-3D48-86F5-BB801784BE9C}" destId="{BABC366B-8ACE-3144-AD9D-D12FDA02C415}" srcOrd="1" destOrd="0" presId="urn:microsoft.com/office/officeart/2005/8/layout/hierarchy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5B1CF-F120-604C-A74F-9511508FA336}">
      <dsp:nvSpPr>
        <dsp:cNvPr id="0" name=""/>
        <dsp:cNvSpPr/>
      </dsp:nvSpPr>
      <dsp:spPr>
        <a:xfrm>
          <a:off x="204465" y="1767"/>
          <a:ext cx="2279221" cy="577719"/>
        </a:xfrm>
        <a:prstGeom prst="roundRect">
          <a:avLst>
            <a:gd name="adj" fmla="val 10000"/>
          </a:avLst>
        </a:prstGeom>
        <a:solidFill>
          <a:srgbClr val="408856"/>
        </a:solidFill>
        <a:ln w="127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1" i="0" kern="1200" spc="0">
              <a:solidFill>
                <a:schemeClr val="bg1"/>
              </a:solidFill>
              <a:latin typeface="Avenir Book" panose="02000503020000020003" pitchFamily="2" charset="0"/>
              <a:ea typeface="+mn-ea"/>
              <a:cs typeface="+mn-cs"/>
            </a:rPr>
            <a:t>RISCHI SLC CORE</a:t>
          </a:r>
          <a:endParaRPr lang="it-IT" sz="1200" b="1" kern="1200" spc="0">
            <a:solidFill>
              <a:schemeClr val="bg1"/>
            </a:solidFill>
            <a:latin typeface="Avenir Book" panose="02000503020000020003" pitchFamily="2" charset="0"/>
            <a:ea typeface="+mn-ea"/>
            <a:cs typeface="+mn-cs"/>
          </a:endParaRPr>
        </a:p>
      </dsp:txBody>
      <dsp:txXfrm>
        <a:off x="221386" y="18688"/>
        <a:ext cx="2245379" cy="543877"/>
      </dsp:txXfrm>
    </dsp:sp>
    <dsp:sp modelId="{A6DC29F1-6741-144C-B54D-E0FE6A010C17}">
      <dsp:nvSpPr>
        <dsp:cNvPr id="0" name=""/>
        <dsp:cNvSpPr/>
      </dsp:nvSpPr>
      <dsp:spPr>
        <a:xfrm>
          <a:off x="432387" y="579486"/>
          <a:ext cx="227922" cy="203419"/>
        </a:xfrm>
        <a:custGeom>
          <a:avLst/>
          <a:gdLst/>
          <a:ahLst/>
          <a:cxnLst/>
          <a:rect l="0" t="0" r="0" b="0"/>
          <a:pathLst>
            <a:path>
              <a:moveTo>
                <a:pt x="0" y="0"/>
              </a:moveTo>
              <a:lnTo>
                <a:pt x="0" y="203419"/>
              </a:lnTo>
              <a:lnTo>
                <a:pt x="227922" y="203419"/>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D9A68F1F-B0FF-B741-857B-3E07A6FFF31E}">
      <dsp:nvSpPr>
        <dsp:cNvPr id="0" name=""/>
        <dsp:cNvSpPr/>
      </dsp:nvSpPr>
      <dsp:spPr>
        <a:xfrm>
          <a:off x="660309" y="622807"/>
          <a:ext cx="2279221" cy="320198"/>
        </a:xfrm>
        <a:prstGeom prst="roundRect">
          <a:avLst>
            <a:gd name="adj" fmla="val 10000"/>
          </a:avLst>
        </a:prstGeom>
        <a:no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it-IT" sz="1200" b="0" i="0" kern="1200" spc="0">
              <a:latin typeface="Avenir Book" panose="02000503020000020003" pitchFamily="2" charset="0"/>
              <a:ea typeface="+mn-ea"/>
              <a:cs typeface="+mn-cs"/>
            </a:rPr>
            <a:t>Carico di Lavoro</a:t>
          </a:r>
          <a:endParaRPr lang="it-IT" sz="1200" b="0" kern="1200" spc="0">
            <a:latin typeface="Avenir Book" panose="02000503020000020003" pitchFamily="2" charset="0"/>
            <a:ea typeface="+mn-ea"/>
            <a:cs typeface="+mn-cs"/>
          </a:endParaRPr>
        </a:p>
      </dsp:txBody>
      <dsp:txXfrm>
        <a:off x="669687" y="632185"/>
        <a:ext cx="2260465" cy="301442"/>
      </dsp:txXfrm>
    </dsp:sp>
    <dsp:sp modelId="{384E6364-E07A-8F4C-8335-861A329CEF1D}">
      <dsp:nvSpPr>
        <dsp:cNvPr id="0" name=""/>
        <dsp:cNvSpPr/>
      </dsp:nvSpPr>
      <dsp:spPr>
        <a:xfrm>
          <a:off x="432387" y="579486"/>
          <a:ext cx="227922" cy="566937"/>
        </a:xfrm>
        <a:custGeom>
          <a:avLst/>
          <a:gdLst/>
          <a:ahLst/>
          <a:cxnLst/>
          <a:rect l="0" t="0" r="0" b="0"/>
          <a:pathLst>
            <a:path>
              <a:moveTo>
                <a:pt x="0" y="0"/>
              </a:moveTo>
              <a:lnTo>
                <a:pt x="0" y="566937"/>
              </a:lnTo>
              <a:lnTo>
                <a:pt x="227922" y="566937"/>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6083E82C-CBA8-D341-A89F-A76597995065}">
      <dsp:nvSpPr>
        <dsp:cNvPr id="0" name=""/>
        <dsp:cNvSpPr/>
      </dsp:nvSpPr>
      <dsp:spPr>
        <a:xfrm>
          <a:off x="660309" y="986325"/>
          <a:ext cx="2279221" cy="320198"/>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Orario di Lavoro</a:t>
          </a:r>
        </a:p>
      </dsp:txBody>
      <dsp:txXfrm>
        <a:off x="669687" y="995703"/>
        <a:ext cx="2260465" cy="301442"/>
      </dsp:txXfrm>
    </dsp:sp>
    <dsp:sp modelId="{26F65B25-24D5-EA4D-8DA8-02F7193D5520}">
      <dsp:nvSpPr>
        <dsp:cNvPr id="0" name=""/>
        <dsp:cNvSpPr/>
      </dsp:nvSpPr>
      <dsp:spPr>
        <a:xfrm>
          <a:off x="432387" y="579486"/>
          <a:ext cx="227922" cy="930455"/>
        </a:xfrm>
        <a:custGeom>
          <a:avLst/>
          <a:gdLst/>
          <a:ahLst/>
          <a:cxnLst/>
          <a:rect l="0" t="0" r="0" b="0"/>
          <a:pathLst>
            <a:path>
              <a:moveTo>
                <a:pt x="0" y="0"/>
              </a:moveTo>
              <a:lnTo>
                <a:pt x="0" y="930455"/>
              </a:lnTo>
              <a:lnTo>
                <a:pt x="227922" y="930455"/>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8B43CA6D-67B8-0445-B66B-03FA6E8A92BD}">
      <dsp:nvSpPr>
        <dsp:cNvPr id="0" name=""/>
        <dsp:cNvSpPr/>
      </dsp:nvSpPr>
      <dsp:spPr>
        <a:xfrm>
          <a:off x="660309" y="1349843"/>
          <a:ext cx="2279221" cy="320198"/>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Autonomia Decisionale</a:t>
          </a:r>
        </a:p>
      </dsp:txBody>
      <dsp:txXfrm>
        <a:off x="669687" y="1359221"/>
        <a:ext cx="2260465" cy="301442"/>
      </dsp:txXfrm>
    </dsp:sp>
    <dsp:sp modelId="{BEE416AA-42A2-7141-876E-D9BD689E60F0}">
      <dsp:nvSpPr>
        <dsp:cNvPr id="0" name=""/>
        <dsp:cNvSpPr/>
      </dsp:nvSpPr>
      <dsp:spPr>
        <a:xfrm>
          <a:off x="432387" y="579486"/>
          <a:ext cx="227922" cy="1293974"/>
        </a:xfrm>
        <a:custGeom>
          <a:avLst/>
          <a:gdLst/>
          <a:ahLst/>
          <a:cxnLst/>
          <a:rect l="0" t="0" r="0" b="0"/>
          <a:pathLst>
            <a:path>
              <a:moveTo>
                <a:pt x="0" y="0"/>
              </a:moveTo>
              <a:lnTo>
                <a:pt x="0" y="1293974"/>
              </a:lnTo>
              <a:lnTo>
                <a:pt x="227922" y="1293974"/>
              </a:lnTo>
            </a:path>
          </a:pathLst>
        </a:custGeom>
        <a:noFill/>
        <a:ln w="12700" cap="flat" cmpd="sng" algn="ctr">
          <a:solidFill>
            <a:srgbClr val="438A50"/>
          </a:solidFill>
          <a:prstDash val="solid"/>
          <a:miter lim="800000"/>
        </a:ln>
        <a:effectLst/>
      </dsp:spPr>
      <dsp:style>
        <a:lnRef idx="2">
          <a:scrgbClr r="0" g="0" b="0"/>
        </a:lnRef>
        <a:fillRef idx="0">
          <a:scrgbClr r="0" g="0" b="0"/>
        </a:fillRef>
        <a:effectRef idx="0">
          <a:scrgbClr r="0" g="0" b="0"/>
        </a:effectRef>
        <a:fontRef idx="minor"/>
      </dsp:style>
    </dsp:sp>
    <dsp:sp modelId="{E867D1B2-F899-F04D-AAB2-5242B89DEDDB}">
      <dsp:nvSpPr>
        <dsp:cNvPr id="0" name=""/>
        <dsp:cNvSpPr/>
      </dsp:nvSpPr>
      <dsp:spPr>
        <a:xfrm>
          <a:off x="660309" y="1713362"/>
          <a:ext cx="2279221" cy="320198"/>
        </a:xfrm>
        <a:prstGeom prst="roundRect">
          <a:avLst>
            <a:gd name="adj" fmla="val 10000"/>
          </a:avLst>
        </a:prstGeom>
        <a:solidFill>
          <a:schemeClr val="lt1">
            <a:alpha val="90000"/>
            <a:hueOff val="0"/>
            <a:satOff val="0"/>
            <a:lumOff val="0"/>
            <a:alphaOff val="0"/>
          </a:schemeClr>
        </a:solidFill>
        <a:ln w="19050" cap="flat" cmpd="sng" algn="ctr">
          <a:solidFill>
            <a:srgbClr val="438A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Ruolo</a:t>
          </a:r>
          <a:endParaRPr lang="it-IT" sz="1200" kern="1200" spc="0">
            <a:latin typeface="Avenir Book" panose="02000503020000020003" pitchFamily="2" charset="0"/>
          </a:endParaRPr>
        </a:p>
      </dsp:txBody>
      <dsp:txXfrm>
        <a:off x="669687" y="1722740"/>
        <a:ext cx="2260465" cy="301442"/>
      </dsp:txXfrm>
    </dsp:sp>
    <dsp:sp modelId="{A1191781-266A-2B4A-A4E5-A7806C9337B1}">
      <dsp:nvSpPr>
        <dsp:cNvPr id="0" name=""/>
        <dsp:cNvSpPr/>
      </dsp:nvSpPr>
      <dsp:spPr>
        <a:xfrm>
          <a:off x="432387" y="579486"/>
          <a:ext cx="227922" cy="1657492"/>
        </a:xfrm>
        <a:custGeom>
          <a:avLst/>
          <a:gdLst/>
          <a:ahLst/>
          <a:cxnLst/>
          <a:rect l="0" t="0" r="0" b="0"/>
          <a:pathLst>
            <a:path>
              <a:moveTo>
                <a:pt x="0" y="0"/>
              </a:moveTo>
              <a:lnTo>
                <a:pt x="0" y="1657492"/>
              </a:lnTo>
              <a:lnTo>
                <a:pt x="227922" y="1657492"/>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0308D19F-7568-2549-AE2C-34A252989B43}">
      <dsp:nvSpPr>
        <dsp:cNvPr id="0" name=""/>
        <dsp:cNvSpPr/>
      </dsp:nvSpPr>
      <dsp:spPr>
        <a:xfrm>
          <a:off x="660309" y="2076880"/>
          <a:ext cx="2279221" cy="320198"/>
        </a:xfrm>
        <a:prstGeom prst="roundRect">
          <a:avLst>
            <a:gd name="adj" fmla="val 10000"/>
          </a:avLst>
        </a:prstGeom>
        <a:no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Ambiente di Lavoro</a:t>
          </a:r>
        </a:p>
      </dsp:txBody>
      <dsp:txXfrm>
        <a:off x="669687" y="2086258"/>
        <a:ext cx="2260465" cy="301442"/>
      </dsp:txXfrm>
    </dsp:sp>
    <dsp:sp modelId="{F2544A20-6AC6-DE4F-8BC4-6C0609453788}">
      <dsp:nvSpPr>
        <dsp:cNvPr id="0" name=""/>
        <dsp:cNvSpPr/>
      </dsp:nvSpPr>
      <dsp:spPr>
        <a:xfrm>
          <a:off x="432387" y="579486"/>
          <a:ext cx="227922" cy="2021010"/>
        </a:xfrm>
        <a:custGeom>
          <a:avLst/>
          <a:gdLst/>
          <a:ahLst/>
          <a:cxnLst/>
          <a:rect l="0" t="0" r="0" b="0"/>
          <a:pathLst>
            <a:path>
              <a:moveTo>
                <a:pt x="0" y="0"/>
              </a:moveTo>
              <a:lnTo>
                <a:pt x="0" y="2021010"/>
              </a:lnTo>
              <a:lnTo>
                <a:pt x="227922" y="2021010"/>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F42F66E0-9C8A-B84E-9421-D7E1B7EC3942}">
      <dsp:nvSpPr>
        <dsp:cNvPr id="0" name=""/>
        <dsp:cNvSpPr/>
      </dsp:nvSpPr>
      <dsp:spPr>
        <a:xfrm>
          <a:off x="660309" y="2440398"/>
          <a:ext cx="2279221" cy="320198"/>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Pianificazione del Lavoro</a:t>
          </a:r>
        </a:p>
      </dsp:txBody>
      <dsp:txXfrm>
        <a:off x="669687" y="2449776"/>
        <a:ext cx="2260465" cy="301442"/>
      </dsp:txXfrm>
    </dsp:sp>
    <dsp:sp modelId="{356B5539-A8E0-3842-95BE-E998D00636BF}">
      <dsp:nvSpPr>
        <dsp:cNvPr id="0" name=""/>
        <dsp:cNvSpPr/>
      </dsp:nvSpPr>
      <dsp:spPr>
        <a:xfrm>
          <a:off x="432387" y="579486"/>
          <a:ext cx="227922" cy="2384529"/>
        </a:xfrm>
        <a:custGeom>
          <a:avLst/>
          <a:gdLst/>
          <a:ahLst/>
          <a:cxnLst/>
          <a:rect l="0" t="0" r="0" b="0"/>
          <a:pathLst>
            <a:path>
              <a:moveTo>
                <a:pt x="0" y="0"/>
              </a:moveTo>
              <a:lnTo>
                <a:pt x="0" y="2384529"/>
              </a:lnTo>
              <a:lnTo>
                <a:pt x="227922" y="2384529"/>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3C51420F-5BBB-9C45-BF82-1EEEE8EA459F}">
      <dsp:nvSpPr>
        <dsp:cNvPr id="0" name=""/>
        <dsp:cNvSpPr/>
      </dsp:nvSpPr>
      <dsp:spPr>
        <a:xfrm>
          <a:off x="660309" y="2803917"/>
          <a:ext cx="2279221" cy="320198"/>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Relazioni Interpersonali</a:t>
          </a:r>
        </a:p>
      </dsp:txBody>
      <dsp:txXfrm>
        <a:off x="669687" y="2813295"/>
        <a:ext cx="2260465" cy="301442"/>
      </dsp:txXfrm>
    </dsp:sp>
    <dsp:sp modelId="{FF650D50-4847-224C-B16E-7B1BE8DD2162}">
      <dsp:nvSpPr>
        <dsp:cNvPr id="0" name=""/>
        <dsp:cNvSpPr/>
      </dsp:nvSpPr>
      <dsp:spPr>
        <a:xfrm>
          <a:off x="432387" y="579486"/>
          <a:ext cx="227922" cy="2748047"/>
        </a:xfrm>
        <a:custGeom>
          <a:avLst/>
          <a:gdLst/>
          <a:ahLst/>
          <a:cxnLst/>
          <a:rect l="0" t="0" r="0" b="0"/>
          <a:pathLst>
            <a:path>
              <a:moveTo>
                <a:pt x="0" y="0"/>
              </a:moveTo>
              <a:lnTo>
                <a:pt x="0" y="2748047"/>
              </a:lnTo>
              <a:lnTo>
                <a:pt x="227922" y="2748047"/>
              </a:lnTo>
            </a:path>
          </a:pathLst>
        </a:custGeom>
        <a:noFill/>
        <a:ln w="28575" cap="flat" cmpd="sng" algn="ctr">
          <a:solidFill>
            <a:srgbClr val="438A50"/>
          </a:solidFill>
          <a:prstDash val="solid"/>
          <a:miter lim="800000"/>
        </a:ln>
        <a:effectLst/>
      </dsp:spPr>
      <dsp:style>
        <a:lnRef idx="2">
          <a:scrgbClr r="0" g="0" b="0"/>
        </a:lnRef>
        <a:fillRef idx="0">
          <a:scrgbClr r="0" g="0" b="0"/>
        </a:fillRef>
        <a:effectRef idx="0">
          <a:scrgbClr r="0" g="0" b="0"/>
        </a:effectRef>
        <a:fontRef idx="minor"/>
      </dsp:style>
    </dsp:sp>
    <dsp:sp modelId="{DB229DD0-360D-9D40-8EA2-41ECD8714BCD}">
      <dsp:nvSpPr>
        <dsp:cNvPr id="0" name=""/>
        <dsp:cNvSpPr/>
      </dsp:nvSpPr>
      <dsp:spPr>
        <a:xfrm>
          <a:off x="660309" y="3167435"/>
          <a:ext cx="2279221" cy="320198"/>
        </a:xfrm>
        <a:prstGeom prst="roundRect">
          <a:avLst>
            <a:gd name="adj" fmla="val 10000"/>
          </a:avLst>
        </a:prstGeom>
        <a:solidFill>
          <a:schemeClr val="lt1">
            <a:alpha val="90000"/>
            <a:hueOff val="0"/>
            <a:satOff val="0"/>
            <a:lumOff val="0"/>
            <a:alphaOff val="0"/>
          </a:schemeClr>
        </a:solidFill>
        <a:ln w="19050" cap="flat" cmpd="sng" algn="ctr">
          <a:solidFill>
            <a:srgbClr val="438A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it-IT" sz="1200" kern="1200" spc="0">
              <a:latin typeface="Avenir Book" panose="02000503020000020003" pitchFamily="2" charset="0"/>
            </a:rPr>
            <a:t>Cultura Organizzativa</a:t>
          </a:r>
        </a:p>
      </dsp:txBody>
      <dsp:txXfrm>
        <a:off x="669687" y="3176813"/>
        <a:ext cx="2260465" cy="301442"/>
      </dsp:txXfrm>
    </dsp:sp>
    <dsp:sp modelId="{27AAE7CC-A670-BD46-ADF5-69FE0392FF4C}">
      <dsp:nvSpPr>
        <dsp:cNvPr id="0" name=""/>
        <dsp:cNvSpPr/>
      </dsp:nvSpPr>
      <dsp:spPr>
        <a:xfrm>
          <a:off x="432387" y="579486"/>
          <a:ext cx="227922" cy="3112146"/>
        </a:xfrm>
        <a:custGeom>
          <a:avLst/>
          <a:gdLst/>
          <a:ahLst/>
          <a:cxnLst/>
          <a:rect l="0" t="0" r="0" b="0"/>
          <a:pathLst>
            <a:path>
              <a:moveTo>
                <a:pt x="0" y="0"/>
              </a:moveTo>
              <a:lnTo>
                <a:pt x="0" y="3112146"/>
              </a:lnTo>
              <a:lnTo>
                <a:pt x="227922" y="3112146"/>
              </a:lnTo>
            </a:path>
          </a:pathLst>
        </a:custGeom>
        <a:noFill/>
        <a:ln w="12700" cap="flat" cmpd="sng" algn="ctr">
          <a:solidFill>
            <a:srgbClr val="438A50"/>
          </a:solidFill>
          <a:prstDash val="solid"/>
          <a:miter lim="800000"/>
        </a:ln>
        <a:effectLst/>
      </dsp:spPr>
      <dsp:style>
        <a:lnRef idx="2">
          <a:scrgbClr r="0" g="0" b="0"/>
        </a:lnRef>
        <a:fillRef idx="0">
          <a:scrgbClr r="0" g="0" b="0"/>
        </a:fillRef>
        <a:effectRef idx="0">
          <a:scrgbClr r="0" g="0" b="0"/>
        </a:effectRef>
        <a:fontRef idx="minor"/>
      </dsp:style>
    </dsp:sp>
    <dsp:sp modelId="{3373112B-1D43-C64B-8A58-CAE9438DDD03}">
      <dsp:nvSpPr>
        <dsp:cNvPr id="0" name=""/>
        <dsp:cNvSpPr/>
      </dsp:nvSpPr>
      <dsp:spPr>
        <a:xfrm>
          <a:off x="660309" y="3530953"/>
          <a:ext cx="2279138" cy="321359"/>
        </a:xfrm>
        <a:prstGeom prst="roundRect">
          <a:avLst>
            <a:gd name="adj" fmla="val 10000"/>
          </a:avLst>
        </a:prstGeom>
        <a:solidFill>
          <a:schemeClr val="lt1">
            <a:alpha val="90000"/>
            <a:hueOff val="0"/>
            <a:satOff val="0"/>
            <a:lumOff val="0"/>
            <a:alphaOff val="0"/>
          </a:schemeClr>
        </a:solidFill>
        <a:ln w="19050" cap="flat" cmpd="sng" algn="ctr">
          <a:solidFill>
            <a:srgbClr val="438A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kern="1200">
              <a:latin typeface="Avenir Book" panose="02000503020000020003" pitchFamily="2" charset="0"/>
            </a:rPr>
            <a:t>Interfaccia Casa-Lavoro</a:t>
          </a:r>
        </a:p>
      </dsp:txBody>
      <dsp:txXfrm>
        <a:off x="669721" y="3540365"/>
        <a:ext cx="2260314" cy="302535"/>
      </dsp:txXfrm>
    </dsp:sp>
    <dsp:sp modelId="{082FFEF4-78F9-804E-92A2-CC39870D3545}">
      <dsp:nvSpPr>
        <dsp:cNvPr id="0" name=""/>
        <dsp:cNvSpPr/>
      </dsp:nvSpPr>
      <dsp:spPr>
        <a:xfrm>
          <a:off x="432387" y="579486"/>
          <a:ext cx="227922" cy="3476825"/>
        </a:xfrm>
        <a:custGeom>
          <a:avLst/>
          <a:gdLst/>
          <a:ahLst/>
          <a:cxnLst/>
          <a:rect l="0" t="0" r="0" b="0"/>
          <a:pathLst>
            <a:path>
              <a:moveTo>
                <a:pt x="0" y="0"/>
              </a:moveTo>
              <a:lnTo>
                <a:pt x="0" y="3476825"/>
              </a:lnTo>
              <a:lnTo>
                <a:pt x="227922" y="3476825"/>
              </a:lnTo>
            </a:path>
          </a:pathLst>
        </a:custGeom>
        <a:noFill/>
        <a:ln w="28575" cap="flat" cmpd="sng" algn="ctr">
          <a:solidFill>
            <a:srgbClr val="438A50"/>
          </a:solidFill>
          <a:prstDash val="solid"/>
          <a:miter lim="800000"/>
        </a:ln>
        <a:effectLst/>
      </dsp:spPr>
      <dsp:style>
        <a:lnRef idx="2">
          <a:scrgbClr r="0" g="0" b="0"/>
        </a:lnRef>
        <a:fillRef idx="0">
          <a:scrgbClr r="0" g="0" b="0"/>
        </a:fillRef>
        <a:effectRef idx="0">
          <a:scrgbClr r="0" g="0" b="0"/>
        </a:effectRef>
        <a:fontRef idx="minor"/>
      </dsp:style>
    </dsp:sp>
    <dsp:sp modelId="{AF3209BB-54C4-0947-8C38-D1B2B28CFA5C}">
      <dsp:nvSpPr>
        <dsp:cNvPr id="0" name=""/>
        <dsp:cNvSpPr/>
      </dsp:nvSpPr>
      <dsp:spPr>
        <a:xfrm>
          <a:off x="660309" y="3895632"/>
          <a:ext cx="2279138" cy="321359"/>
        </a:xfrm>
        <a:prstGeom prst="roundRect">
          <a:avLst>
            <a:gd name="adj" fmla="val 10000"/>
          </a:avLst>
        </a:prstGeom>
        <a:solidFill>
          <a:schemeClr val="lt1">
            <a:alpha val="90000"/>
            <a:hueOff val="0"/>
            <a:satOff val="0"/>
            <a:lumOff val="0"/>
            <a:alphaOff val="0"/>
          </a:schemeClr>
        </a:solidFill>
        <a:ln w="19050" cap="flat" cmpd="sng" algn="ctr">
          <a:solidFill>
            <a:srgbClr val="438A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kern="1200">
              <a:latin typeface="Avenir Book" panose="02000503020000020003" pitchFamily="2" charset="0"/>
            </a:rPr>
            <a:t>Sviluppo Professionale</a:t>
          </a:r>
        </a:p>
      </dsp:txBody>
      <dsp:txXfrm>
        <a:off x="669721" y="3905044"/>
        <a:ext cx="2260314" cy="302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5B1CF-F120-604C-A74F-9511508FA336}">
      <dsp:nvSpPr>
        <dsp:cNvPr id="0" name=""/>
        <dsp:cNvSpPr/>
      </dsp:nvSpPr>
      <dsp:spPr>
        <a:xfrm>
          <a:off x="192349" y="2371"/>
          <a:ext cx="2299413" cy="582837"/>
        </a:xfrm>
        <a:prstGeom prst="roundRect">
          <a:avLst>
            <a:gd name="adj" fmla="val 10000"/>
          </a:avLst>
        </a:prstGeom>
        <a:solidFill>
          <a:srgbClr val="408856"/>
        </a:solidFill>
        <a:ln w="127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1" i="0" kern="1200" spc="0">
              <a:solidFill>
                <a:schemeClr val="bg1"/>
              </a:solidFill>
              <a:latin typeface="Avenir Book" panose="02000503020000020003" pitchFamily="2" charset="0"/>
              <a:ea typeface="+mn-ea"/>
              <a:cs typeface="+mn-cs"/>
            </a:rPr>
            <a:t>RISCHI SLC ACCESSORI</a:t>
          </a:r>
          <a:endParaRPr lang="it-IT" sz="1200" b="1" kern="1200" spc="0">
            <a:solidFill>
              <a:schemeClr val="bg1"/>
            </a:solidFill>
            <a:latin typeface="Avenir Book" panose="02000503020000020003" pitchFamily="2" charset="0"/>
            <a:ea typeface="+mn-ea"/>
            <a:cs typeface="+mn-cs"/>
          </a:endParaRPr>
        </a:p>
      </dsp:txBody>
      <dsp:txXfrm>
        <a:off x="209420" y="19442"/>
        <a:ext cx="2265271" cy="548695"/>
      </dsp:txXfrm>
    </dsp:sp>
    <dsp:sp modelId="{A6DC29F1-6741-144C-B54D-E0FE6A010C17}">
      <dsp:nvSpPr>
        <dsp:cNvPr id="0" name=""/>
        <dsp:cNvSpPr/>
      </dsp:nvSpPr>
      <dsp:spPr>
        <a:xfrm>
          <a:off x="422291" y="585208"/>
          <a:ext cx="229941" cy="205221"/>
        </a:xfrm>
        <a:custGeom>
          <a:avLst/>
          <a:gdLst/>
          <a:ahLst/>
          <a:cxnLst/>
          <a:rect l="0" t="0" r="0" b="0"/>
          <a:pathLst>
            <a:path>
              <a:moveTo>
                <a:pt x="0" y="0"/>
              </a:moveTo>
              <a:lnTo>
                <a:pt x="0" y="205221"/>
              </a:lnTo>
              <a:lnTo>
                <a:pt x="229941" y="205221"/>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D9A68F1F-B0FF-B741-857B-3E07A6FFF31E}">
      <dsp:nvSpPr>
        <dsp:cNvPr id="0" name=""/>
        <dsp:cNvSpPr/>
      </dsp:nvSpPr>
      <dsp:spPr>
        <a:xfrm>
          <a:off x="652232" y="628912"/>
          <a:ext cx="2299413" cy="323034"/>
        </a:xfrm>
        <a:prstGeom prst="roundRect">
          <a:avLst>
            <a:gd name="adj" fmla="val 10000"/>
          </a:avLst>
        </a:prstGeom>
        <a:no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it-IT" sz="1200" b="0" i="0" kern="1200" spc="0">
              <a:latin typeface="Avenir Book" panose="02000503020000020003" pitchFamily="2" charset="0"/>
              <a:ea typeface="+mn-ea"/>
              <a:cs typeface="+mn-cs"/>
            </a:rPr>
            <a:t>Scarso Senso di Appartenenza</a:t>
          </a:r>
          <a:endParaRPr lang="it-IT" sz="1200" b="0" kern="1200" spc="0">
            <a:latin typeface="Avenir Book" panose="02000503020000020003" pitchFamily="2" charset="0"/>
            <a:ea typeface="+mn-ea"/>
            <a:cs typeface="+mn-cs"/>
          </a:endParaRPr>
        </a:p>
      </dsp:txBody>
      <dsp:txXfrm>
        <a:off x="661693" y="638373"/>
        <a:ext cx="2280491" cy="304112"/>
      </dsp:txXfrm>
    </dsp:sp>
    <dsp:sp modelId="{384E6364-E07A-8F4C-8335-861A329CEF1D}">
      <dsp:nvSpPr>
        <dsp:cNvPr id="0" name=""/>
        <dsp:cNvSpPr/>
      </dsp:nvSpPr>
      <dsp:spPr>
        <a:xfrm>
          <a:off x="422291" y="585208"/>
          <a:ext cx="229941" cy="571960"/>
        </a:xfrm>
        <a:custGeom>
          <a:avLst/>
          <a:gdLst/>
          <a:ahLst/>
          <a:cxnLst/>
          <a:rect l="0" t="0" r="0" b="0"/>
          <a:pathLst>
            <a:path>
              <a:moveTo>
                <a:pt x="0" y="0"/>
              </a:moveTo>
              <a:lnTo>
                <a:pt x="0" y="571960"/>
              </a:lnTo>
              <a:lnTo>
                <a:pt x="229941" y="571960"/>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6083E82C-CBA8-D341-A89F-A76597995065}">
      <dsp:nvSpPr>
        <dsp:cNvPr id="0" name=""/>
        <dsp:cNvSpPr/>
      </dsp:nvSpPr>
      <dsp:spPr>
        <a:xfrm>
          <a:off x="652232" y="995651"/>
          <a:ext cx="2299413" cy="32303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Insicurezza e Instabilità Economica</a:t>
          </a:r>
        </a:p>
      </dsp:txBody>
      <dsp:txXfrm>
        <a:off x="661693" y="1005112"/>
        <a:ext cx="2280491" cy="304112"/>
      </dsp:txXfrm>
    </dsp:sp>
    <dsp:sp modelId="{26F65B25-24D5-EA4D-8DA8-02F7193D5520}">
      <dsp:nvSpPr>
        <dsp:cNvPr id="0" name=""/>
        <dsp:cNvSpPr/>
      </dsp:nvSpPr>
      <dsp:spPr>
        <a:xfrm>
          <a:off x="422291" y="585208"/>
          <a:ext cx="229941" cy="938699"/>
        </a:xfrm>
        <a:custGeom>
          <a:avLst/>
          <a:gdLst/>
          <a:ahLst/>
          <a:cxnLst/>
          <a:rect l="0" t="0" r="0" b="0"/>
          <a:pathLst>
            <a:path>
              <a:moveTo>
                <a:pt x="0" y="0"/>
              </a:moveTo>
              <a:lnTo>
                <a:pt x="0" y="938699"/>
              </a:lnTo>
              <a:lnTo>
                <a:pt x="229941" y="938699"/>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8B43CA6D-67B8-0445-B66B-03FA6E8A92BD}">
      <dsp:nvSpPr>
        <dsp:cNvPr id="0" name=""/>
        <dsp:cNvSpPr/>
      </dsp:nvSpPr>
      <dsp:spPr>
        <a:xfrm>
          <a:off x="652232" y="1362390"/>
          <a:ext cx="2299413" cy="32303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Rapporto con Clienti/Fornitori</a:t>
          </a:r>
        </a:p>
      </dsp:txBody>
      <dsp:txXfrm>
        <a:off x="661693" y="1371851"/>
        <a:ext cx="2280491" cy="304112"/>
      </dsp:txXfrm>
    </dsp:sp>
    <dsp:sp modelId="{BEE416AA-42A2-7141-876E-D9BD689E60F0}">
      <dsp:nvSpPr>
        <dsp:cNvPr id="0" name=""/>
        <dsp:cNvSpPr/>
      </dsp:nvSpPr>
      <dsp:spPr>
        <a:xfrm>
          <a:off x="422291" y="585208"/>
          <a:ext cx="229941" cy="1305437"/>
        </a:xfrm>
        <a:custGeom>
          <a:avLst/>
          <a:gdLst/>
          <a:ahLst/>
          <a:cxnLst/>
          <a:rect l="0" t="0" r="0" b="0"/>
          <a:pathLst>
            <a:path>
              <a:moveTo>
                <a:pt x="0" y="0"/>
              </a:moveTo>
              <a:lnTo>
                <a:pt x="0" y="1305437"/>
              </a:lnTo>
              <a:lnTo>
                <a:pt x="229941" y="1305437"/>
              </a:lnTo>
            </a:path>
          </a:pathLst>
        </a:custGeom>
        <a:noFill/>
        <a:ln w="12700" cap="flat" cmpd="sng" algn="ctr">
          <a:solidFill>
            <a:srgbClr val="438A50"/>
          </a:solidFill>
          <a:prstDash val="solid"/>
          <a:miter lim="800000"/>
        </a:ln>
        <a:effectLst/>
      </dsp:spPr>
      <dsp:style>
        <a:lnRef idx="2">
          <a:scrgbClr r="0" g="0" b="0"/>
        </a:lnRef>
        <a:fillRef idx="0">
          <a:scrgbClr r="0" g="0" b="0"/>
        </a:fillRef>
        <a:effectRef idx="0">
          <a:scrgbClr r="0" g="0" b="0"/>
        </a:effectRef>
        <a:fontRef idx="minor"/>
      </dsp:style>
    </dsp:sp>
    <dsp:sp modelId="{E867D1B2-F899-F04D-AAB2-5242B89DEDDB}">
      <dsp:nvSpPr>
        <dsp:cNvPr id="0" name=""/>
        <dsp:cNvSpPr/>
      </dsp:nvSpPr>
      <dsp:spPr>
        <a:xfrm>
          <a:off x="652232" y="1729128"/>
          <a:ext cx="2299413" cy="323034"/>
        </a:xfrm>
        <a:prstGeom prst="roundRect">
          <a:avLst>
            <a:gd name="adj" fmla="val 10000"/>
          </a:avLst>
        </a:prstGeom>
        <a:solidFill>
          <a:schemeClr val="lt1">
            <a:alpha val="90000"/>
            <a:hueOff val="0"/>
            <a:satOff val="0"/>
            <a:lumOff val="0"/>
            <a:alphaOff val="0"/>
          </a:schemeClr>
        </a:solidFill>
        <a:ln w="19050" cap="flat" cmpd="sng" algn="ctr">
          <a:solidFill>
            <a:srgbClr val="438A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Sfiducia nell’Organizzazione</a:t>
          </a:r>
          <a:endParaRPr lang="it-IT" sz="1200" kern="1200" spc="0">
            <a:latin typeface="Avenir Book" panose="02000503020000020003" pitchFamily="2" charset="0"/>
          </a:endParaRPr>
        </a:p>
      </dsp:txBody>
      <dsp:txXfrm>
        <a:off x="661693" y="1738589"/>
        <a:ext cx="2280491" cy="304112"/>
      </dsp:txXfrm>
    </dsp:sp>
    <dsp:sp modelId="{A1191781-266A-2B4A-A4E5-A7806C9337B1}">
      <dsp:nvSpPr>
        <dsp:cNvPr id="0" name=""/>
        <dsp:cNvSpPr/>
      </dsp:nvSpPr>
      <dsp:spPr>
        <a:xfrm>
          <a:off x="422291" y="585208"/>
          <a:ext cx="229941" cy="1672176"/>
        </a:xfrm>
        <a:custGeom>
          <a:avLst/>
          <a:gdLst/>
          <a:ahLst/>
          <a:cxnLst/>
          <a:rect l="0" t="0" r="0" b="0"/>
          <a:pathLst>
            <a:path>
              <a:moveTo>
                <a:pt x="0" y="0"/>
              </a:moveTo>
              <a:lnTo>
                <a:pt x="0" y="1672176"/>
              </a:lnTo>
              <a:lnTo>
                <a:pt x="229941" y="1672176"/>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0308D19F-7568-2549-AE2C-34A252989B43}">
      <dsp:nvSpPr>
        <dsp:cNvPr id="0" name=""/>
        <dsp:cNvSpPr/>
      </dsp:nvSpPr>
      <dsp:spPr>
        <a:xfrm>
          <a:off x="652232" y="2095867"/>
          <a:ext cx="2299413" cy="323034"/>
        </a:xfrm>
        <a:prstGeom prst="roundRect">
          <a:avLst>
            <a:gd name="adj" fmla="val 10000"/>
          </a:avLst>
        </a:prstGeom>
        <a:no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Inutilità Lavoro Svolto</a:t>
          </a:r>
        </a:p>
      </dsp:txBody>
      <dsp:txXfrm>
        <a:off x="661693" y="2105328"/>
        <a:ext cx="2280491" cy="304112"/>
      </dsp:txXfrm>
    </dsp:sp>
    <dsp:sp modelId="{F2544A20-6AC6-DE4F-8BC4-6C0609453788}">
      <dsp:nvSpPr>
        <dsp:cNvPr id="0" name=""/>
        <dsp:cNvSpPr/>
      </dsp:nvSpPr>
      <dsp:spPr>
        <a:xfrm>
          <a:off x="422291" y="585208"/>
          <a:ext cx="229941" cy="2038915"/>
        </a:xfrm>
        <a:custGeom>
          <a:avLst/>
          <a:gdLst/>
          <a:ahLst/>
          <a:cxnLst/>
          <a:rect l="0" t="0" r="0" b="0"/>
          <a:pathLst>
            <a:path>
              <a:moveTo>
                <a:pt x="0" y="0"/>
              </a:moveTo>
              <a:lnTo>
                <a:pt x="0" y="2038915"/>
              </a:lnTo>
              <a:lnTo>
                <a:pt x="229941" y="2038915"/>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F42F66E0-9C8A-B84E-9421-D7E1B7EC3942}">
      <dsp:nvSpPr>
        <dsp:cNvPr id="0" name=""/>
        <dsp:cNvSpPr/>
      </dsp:nvSpPr>
      <dsp:spPr>
        <a:xfrm>
          <a:off x="652232" y="2462606"/>
          <a:ext cx="2299413" cy="32303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Technostress</a:t>
          </a:r>
        </a:p>
      </dsp:txBody>
      <dsp:txXfrm>
        <a:off x="661693" y="2472067"/>
        <a:ext cx="2280491" cy="304112"/>
      </dsp:txXfrm>
    </dsp:sp>
    <dsp:sp modelId="{356B5539-A8E0-3842-95BE-E998D00636BF}">
      <dsp:nvSpPr>
        <dsp:cNvPr id="0" name=""/>
        <dsp:cNvSpPr/>
      </dsp:nvSpPr>
      <dsp:spPr>
        <a:xfrm>
          <a:off x="422291" y="585208"/>
          <a:ext cx="229941" cy="2405654"/>
        </a:xfrm>
        <a:custGeom>
          <a:avLst/>
          <a:gdLst/>
          <a:ahLst/>
          <a:cxnLst/>
          <a:rect l="0" t="0" r="0" b="0"/>
          <a:pathLst>
            <a:path>
              <a:moveTo>
                <a:pt x="0" y="0"/>
              </a:moveTo>
              <a:lnTo>
                <a:pt x="0" y="2405654"/>
              </a:lnTo>
              <a:lnTo>
                <a:pt x="229941" y="2405654"/>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3C51420F-5BBB-9C45-BF82-1EEEE8EA459F}">
      <dsp:nvSpPr>
        <dsp:cNvPr id="0" name=""/>
        <dsp:cNvSpPr/>
      </dsp:nvSpPr>
      <dsp:spPr>
        <a:xfrm>
          <a:off x="652232" y="2829345"/>
          <a:ext cx="2299413" cy="32303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100000"/>
            </a:lnSpc>
            <a:spcBef>
              <a:spcPct val="0"/>
            </a:spcBef>
            <a:spcAft>
              <a:spcPct val="35000"/>
            </a:spcAft>
            <a:buNone/>
          </a:pPr>
          <a:r>
            <a:rPr lang="it-IT" sz="1200" b="0" i="0" kern="1200" spc="0">
              <a:solidFill>
                <a:srgbClr val="000000"/>
              </a:solidFill>
              <a:latin typeface="Avenir Book" panose="02000503020000020003" pitchFamily="2" charset="0"/>
              <a:ea typeface="+mn-ea"/>
              <a:cs typeface="+mn-cs"/>
            </a:rPr>
            <a:t>Discriminazioni</a:t>
          </a:r>
        </a:p>
      </dsp:txBody>
      <dsp:txXfrm>
        <a:off x="661693" y="2838806"/>
        <a:ext cx="2280491" cy="304112"/>
      </dsp:txXfrm>
    </dsp:sp>
    <dsp:sp modelId="{FF650D50-4847-224C-B16E-7B1BE8DD2162}">
      <dsp:nvSpPr>
        <dsp:cNvPr id="0" name=""/>
        <dsp:cNvSpPr/>
      </dsp:nvSpPr>
      <dsp:spPr>
        <a:xfrm>
          <a:off x="422291" y="585208"/>
          <a:ext cx="229941" cy="2772393"/>
        </a:xfrm>
        <a:custGeom>
          <a:avLst/>
          <a:gdLst/>
          <a:ahLst/>
          <a:cxnLst/>
          <a:rect l="0" t="0" r="0" b="0"/>
          <a:pathLst>
            <a:path>
              <a:moveTo>
                <a:pt x="0" y="0"/>
              </a:moveTo>
              <a:lnTo>
                <a:pt x="0" y="2772393"/>
              </a:lnTo>
              <a:lnTo>
                <a:pt x="229941" y="2772393"/>
              </a:lnTo>
            </a:path>
          </a:pathLst>
        </a:custGeom>
        <a:noFill/>
        <a:ln w="12700" cap="flat" cmpd="sng" algn="ctr">
          <a:solidFill>
            <a:srgbClr val="438A50"/>
          </a:solidFill>
          <a:prstDash val="solid"/>
          <a:miter lim="800000"/>
        </a:ln>
        <a:effectLst/>
      </dsp:spPr>
      <dsp:style>
        <a:lnRef idx="2">
          <a:scrgbClr r="0" g="0" b="0"/>
        </a:lnRef>
        <a:fillRef idx="0">
          <a:scrgbClr r="0" g="0" b="0"/>
        </a:fillRef>
        <a:effectRef idx="0">
          <a:scrgbClr r="0" g="0" b="0"/>
        </a:effectRef>
        <a:fontRef idx="minor"/>
      </dsp:style>
    </dsp:sp>
    <dsp:sp modelId="{DB229DD0-360D-9D40-8EA2-41ECD8714BCD}">
      <dsp:nvSpPr>
        <dsp:cNvPr id="0" name=""/>
        <dsp:cNvSpPr/>
      </dsp:nvSpPr>
      <dsp:spPr>
        <a:xfrm>
          <a:off x="652232" y="3196084"/>
          <a:ext cx="2299413" cy="323034"/>
        </a:xfrm>
        <a:prstGeom prst="roundRect">
          <a:avLst>
            <a:gd name="adj" fmla="val 10000"/>
          </a:avLst>
        </a:prstGeom>
        <a:solidFill>
          <a:schemeClr val="lt1">
            <a:alpha val="90000"/>
            <a:hueOff val="0"/>
            <a:satOff val="0"/>
            <a:lumOff val="0"/>
            <a:alphaOff val="0"/>
          </a:schemeClr>
        </a:solidFill>
        <a:ln w="19050" cap="flat" cmpd="sng" algn="ctr">
          <a:solidFill>
            <a:srgbClr val="438A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it-IT" sz="1200" kern="1200" spc="0">
              <a:latin typeface="Avenir Book" panose="02000503020000020003" pitchFamily="2" charset="0"/>
            </a:rPr>
            <a:t>Violenza Fisica e/o Psicologica</a:t>
          </a:r>
        </a:p>
      </dsp:txBody>
      <dsp:txXfrm>
        <a:off x="661693" y="3205545"/>
        <a:ext cx="2280491" cy="304112"/>
      </dsp:txXfrm>
    </dsp:sp>
    <dsp:sp modelId="{27AAE7CC-A670-BD46-ADF5-69FE0392FF4C}">
      <dsp:nvSpPr>
        <dsp:cNvPr id="0" name=""/>
        <dsp:cNvSpPr/>
      </dsp:nvSpPr>
      <dsp:spPr>
        <a:xfrm>
          <a:off x="422291" y="585208"/>
          <a:ext cx="229941" cy="3146412"/>
        </a:xfrm>
        <a:custGeom>
          <a:avLst/>
          <a:gdLst/>
          <a:ahLst/>
          <a:cxnLst/>
          <a:rect l="0" t="0" r="0" b="0"/>
          <a:pathLst>
            <a:path>
              <a:moveTo>
                <a:pt x="0" y="0"/>
              </a:moveTo>
              <a:lnTo>
                <a:pt x="0" y="3146412"/>
              </a:lnTo>
              <a:lnTo>
                <a:pt x="229941" y="3146412"/>
              </a:lnTo>
            </a:path>
          </a:pathLst>
        </a:custGeom>
        <a:noFill/>
        <a:ln w="12700" cap="flat" cmpd="sng" algn="ctr">
          <a:solidFill>
            <a:srgbClr val="438A50"/>
          </a:solidFill>
          <a:prstDash val="solid"/>
          <a:miter lim="800000"/>
        </a:ln>
        <a:effectLst/>
      </dsp:spPr>
      <dsp:style>
        <a:lnRef idx="2">
          <a:scrgbClr r="0" g="0" b="0"/>
        </a:lnRef>
        <a:fillRef idx="0">
          <a:scrgbClr r="0" g="0" b="0"/>
        </a:fillRef>
        <a:effectRef idx="0">
          <a:scrgbClr r="0" g="0" b="0"/>
        </a:effectRef>
        <a:fontRef idx="minor"/>
      </dsp:style>
    </dsp:sp>
    <dsp:sp modelId="{3373112B-1D43-C64B-8A58-CAE9438DDD03}">
      <dsp:nvSpPr>
        <dsp:cNvPr id="0" name=""/>
        <dsp:cNvSpPr/>
      </dsp:nvSpPr>
      <dsp:spPr>
        <a:xfrm>
          <a:off x="652232" y="3562823"/>
          <a:ext cx="2266050" cy="337595"/>
        </a:xfrm>
        <a:prstGeom prst="roundRect">
          <a:avLst>
            <a:gd name="adj" fmla="val 10000"/>
          </a:avLst>
        </a:prstGeom>
        <a:solidFill>
          <a:schemeClr val="lt1">
            <a:alpha val="90000"/>
            <a:hueOff val="0"/>
            <a:satOff val="0"/>
            <a:lumOff val="0"/>
            <a:alphaOff val="0"/>
          </a:schemeClr>
        </a:solidFill>
        <a:ln w="19050" cap="flat" cmpd="sng" algn="ctr">
          <a:solidFill>
            <a:srgbClr val="438A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kern="1200">
              <a:latin typeface="Avenir Book" panose="02000503020000020003" pitchFamily="2" charset="0"/>
            </a:rPr>
            <a:t>Parità di Genere</a:t>
          </a:r>
        </a:p>
      </dsp:txBody>
      <dsp:txXfrm>
        <a:off x="662120" y="3572711"/>
        <a:ext cx="2246274" cy="317819"/>
      </dsp:txXfrm>
    </dsp:sp>
    <dsp:sp modelId="{082FFEF4-78F9-804E-92A2-CC39870D3545}">
      <dsp:nvSpPr>
        <dsp:cNvPr id="0" name=""/>
        <dsp:cNvSpPr/>
      </dsp:nvSpPr>
      <dsp:spPr>
        <a:xfrm>
          <a:off x="422291" y="585208"/>
          <a:ext cx="229941" cy="3527711"/>
        </a:xfrm>
        <a:custGeom>
          <a:avLst/>
          <a:gdLst/>
          <a:ahLst/>
          <a:cxnLst/>
          <a:rect l="0" t="0" r="0" b="0"/>
          <a:pathLst>
            <a:path>
              <a:moveTo>
                <a:pt x="0" y="0"/>
              </a:moveTo>
              <a:lnTo>
                <a:pt x="0" y="3527711"/>
              </a:lnTo>
              <a:lnTo>
                <a:pt x="229941" y="3527711"/>
              </a:lnTo>
            </a:path>
          </a:pathLst>
        </a:custGeom>
        <a:noFill/>
        <a:ln w="28575" cap="flat" cmpd="sng" algn="ctr">
          <a:solidFill>
            <a:srgbClr val="438A50"/>
          </a:solidFill>
          <a:prstDash val="solid"/>
          <a:miter lim="800000"/>
        </a:ln>
        <a:effectLst/>
      </dsp:spPr>
      <dsp:style>
        <a:lnRef idx="2">
          <a:scrgbClr r="0" g="0" b="0"/>
        </a:lnRef>
        <a:fillRef idx="0">
          <a:scrgbClr r="0" g="0" b="0"/>
        </a:fillRef>
        <a:effectRef idx="0">
          <a:scrgbClr r="0" g="0" b="0"/>
        </a:effectRef>
        <a:fontRef idx="minor"/>
      </dsp:style>
    </dsp:sp>
    <dsp:sp modelId="{AF3209BB-54C4-0947-8C38-D1B2B28CFA5C}">
      <dsp:nvSpPr>
        <dsp:cNvPr id="0" name=""/>
        <dsp:cNvSpPr/>
      </dsp:nvSpPr>
      <dsp:spPr>
        <a:xfrm>
          <a:off x="652232" y="3944122"/>
          <a:ext cx="2266050" cy="337595"/>
        </a:xfrm>
        <a:prstGeom prst="roundRect">
          <a:avLst>
            <a:gd name="adj" fmla="val 10000"/>
          </a:avLst>
        </a:prstGeom>
        <a:solidFill>
          <a:schemeClr val="lt1">
            <a:alpha val="90000"/>
            <a:hueOff val="0"/>
            <a:satOff val="0"/>
            <a:lumOff val="0"/>
            <a:alphaOff val="0"/>
          </a:schemeClr>
        </a:solidFill>
        <a:ln w="19050" cap="flat" cmpd="sng" algn="ctr">
          <a:solidFill>
            <a:srgbClr val="438A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kern="1200">
              <a:latin typeface="Avenir Book" panose="02000503020000020003" pitchFamily="2" charset="0"/>
            </a:rPr>
            <a:t>Rischio Biologico</a:t>
          </a:r>
        </a:p>
      </dsp:txBody>
      <dsp:txXfrm>
        <a:off x="662120" y="3954010"/>
        <a:ext cx="2246274" cy="317819"/>
      </dsp:txXfrm>
    </dsp:sp>
    <dsp:sp modelId="{0E21F9EA-80DC-594D-A516-409468A0FAFB}">
      <dsp:nvSpPr>
        <dsp:cNvPr id="0" name=""/>
        <dsp:cNvSpPr/>
      </dsp:nvSpPr>
      <dsp:spPr>
        <a:xfrm>
          <a:off x="422291" y="585208"/>
          <a:ext cx="229941" cy="3865929"/>
        </a:xfrm>
        <a:custGeom>
          <a:avLst/>
          <a:gdLst/>
          <a:ahLst/>
          <a:cxnLst/>
          <a:rect l="0" t="0" r="0" b="0"/>
          <a:pathLst>
            <a:path>
              <a:moveTo>
                <a:pt x="0" y="0"/>
              </a:moveTo>
              <a:lnTo>
                <a:pt x="0" y="3865929"/>
              </a:lnTo>
              <a:lnTo>
                <a:pt x="229941" y="3865929"/>
              </a:lnTo>
            </a:path>
          </a:pathLst>
        </a:custGeom>
        <a:noFill/>
        <a:ln w="28575" cap="flat" cmpd="sng" algn="ctr">
          <a:solidFill>
            <a:srgbClr val="408858"/>
          </a:solidFill>
          <a:prstDash val="solid"/>
          <a:miter lim="800000"/>
        </a:ln>
        <a:effectLst/>
      </dsp:spPr>
      <dsp:style>
        <a:lnRef idx="2">
          <a:scrgbClr r="0" g="0" b="0"/>
        </a:lnRef>
        <a:fillRef idx="0">
          <a:scrgbClr r="0" g="0" b="0"/>
        </a:fillRef>
        <a:effectRef idx="0">
          <a:scrgbClr r="0" g="0" b="0"/>
        </a:effectRef>
        <a:fontRef idx="minor"/>
      </dsp:style>
    </dsp:sp>
    <dsp:sp modelId="{2BE7DF19-8CCA-0041-A68F-3A38DFE3D958}">
      <dsp:nvSpPr>
        <dsp:cNvPr id="0" name=""/>
        <dsp:cNvSpPr/>
      </dsp:nvSpPr>
      <dsp:spPr>
        <a:xfrm>
          <a:off x="652232" y="4325421"/>
          <a:ext cx="2266050" cy="251432"/>
        </a:xfrm>
        <a:prstGeom prst="roundRect">
          <a:avLst>
            <a:gd name="adj" fmla="val 10000"/>
          </a:avLst>
        </a:prstGeom>
        <a:solidFill>
          <a:schemeClr val="lt1">
            <a:alpha val="90000"/>
            <a:hueOff val="0"/>
            <a:satOff val="0"/>
            <a:lumOff val="0"/>
            <a:alphaOff val="0"/>
          </a:schemeClr>
        </a:solidFill>
        <a:ln w="19050" cap="flat" cmpd="sng" algn="ctr">
          <a:solidFill>
            <a:srgbClr val="438A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kern="1200">
              <a:latin typeface="Avenir Book" panose="02000503020000020003" pitchFamily="2" charset="0"/>
            </a:rPr>
            <a:t>Turni</a:t>
          </a:r>
        </a:p>
      </dsp:txBody>
      <dsp:txXfrm>
        <a:off x="659596" y="4332785"/>
        <a:ext cx="2251322" cy="2367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5B1CF-F120-604C-A74F-9511508FA336}">
      <dsp:nvSpPr>
        <dsp:cNvPr id="0" name=""/>
        <dsp:cNvSpPr/>
      </dsp:nvSpPr>
      <dsp:spPr>
        <a:xfrm>
          <a:off x="1691409" y="623"/>
          <a:ext cx="2179345" cy="526720"/>
        </a:xfrm>
        <a:prstGeom prst="roundRect">
          <a:avLst>
            <a:gd name="adj" fmla="val 10000"/>
          </a:avLst>
        </a:prstGeom>
        <a:solidFill>
          <a:srgbClr val="408856"/>
        </a:solidFill>
        <a:ln w="127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711200">
            <a:lnSpc>
              <a:spcPct val="90000"/>
            </a:lnSpc>
            <a:spcBef>
              <a:spcPct val="0"/>
            </a:spcBef>
            <a:spcAft>
              <a:spcPct val="35000"/>
            </a:spcAft>
            <a:buNone/>
          </a:pPr>
          <a:r>
            <a:rPr lang="it-IT" sz="1200" b="1" i="0" kern="1200" spc="300">
              <a:solidFill>
                <a:srgbClr val="FFFFFF"/>
              </a:solidFill>
              <a:latin typeface="Avenir Book" panose="02000503020000020003" pitchFamily="2" charset="0"/>
              <a:ea typeface="+mn-ea"/>
              <a:cs typeface="+mn-cs"/>
            </a:rPr>
            <a:t>RISCHI SLC SPECIFICI</a:t>
          </a:r>
        </a:p>
      </dsp:txBody>
      <dsp:txXfrm>
        <a:off x="1706836" y="16050"/>
        <a:ext cx="2148491" cy="495866"/>
      </dsp:txXfrm>
    </dsp:sp>
    <dsp:sp modelId="{356B5539-A8E0-3842-95BE-E998D00636BF}">
      <dsp:nvSpPr>
        <dsp:cNvPr id="0" name=""/>
        <dsp:cNvSpPr/>
      </dsp:nvSpPr>
      <dsp:spPr>
        <a:xfrm>
          <a:off x="1909344" y="527343"/>
          <a:ext cx="217934" cy="192614"/>
        </a:xfrm>
        <a:custGeom>
          <a:avLst/>
          <a:gdLst/>
          <a:ahLst/>
          <a:cxnLst/>
          <a:rect l="0" t="0" r="0" b="0"/>
          <a:pathLst>
            <a:path>
              <a:moveTo>
                <a:pt x="0" y="0"/>
              </a:moveTo>
              <a:lnTo>
                <a:pt x="0" y="192614"/>
              </a:lnTo>
              <a:lnTo>
                <a:pt x="217934" y="192614"/>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3C51420F-5BBB-9C45-BF82-1EEEE8EA459F}">
      <dsp:nvSpPr>
        <dsp:cNvPr id="0" name=""/>
        <dsp:cNvSpPr/>
      </dsp:nvSpPr>
      <dsp:spPr>
        <a:xfrm>
          <a:off x="2127278" y="574915"/>
          <a:ext cx="1788618" cy="290084"/>
        </a:xfrm>
        <a:prstGeom prst="roundRect">
          <a:avLst>
            <a:gd name="adj" fmla="val 10000"/>
          </a:avLst>
        </a:prstGeom>
        <a:solidFill>
          <a:srgbClr val="B1D0BA">
            <a:alpha val="90000"/>
          </a:srgb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1" i="0" kern="1200" spc="300">
              <a:solidFill>
                <a:srgbClr val="000000"/>
              </a:solidFill>
              <a:latin typeface="Avenir Book" panose="02000503020000020003" pitchFamily="2" charset="0"/>
              <a:ea typeface="+mn-ea"/>
              <a:cs typeface="+mn-cs"/>
            </a:rPr>
            <a:t>ADDETTI VENDITA</a:t>
          </a:r>
        </a:p>
      </dsp:txBody>
      <dsp:txXfrm>
        <a:off x="2135774" y="583411"/>
        <a:ext cx="1771626" cy="273092"/>
      </dsp:txXfrm>
    </dsp:sp>
    <dsp:sp modelId="{55D1A06F-C688-3449-BC18-14790648DED9}">
      <dsp:nvSpPr>
        <dsp:cNvPr id="0" name=""/>
        <dsp:cNvSpPr/>
      </dsp:nvSpPr>
      <dsp:spPr>
        <a:xfrm>
          <a:off x="1909344" y="527343"/>
          <a:ext cx="217934" cy="530270"/>
        </a:xfrm>
        <a:custGeom>
          <a:avLst/>
          <a:gdLst/>
          <a:ahLst/>
          <a:cxnLst/>
          <a:rect l="0" t="0" r="0" b="0"/>
          <a:pathLst>
            <a:path>
              <a:moveTo>
                <a:pt x="0" y="0"/>
              </a:moveTo>
              <a:lnTo>
                <a:pt x="0" y="530270"/>
              </a:lnTo>
              <a:lnTo>
                <a:pt x="217934" y="530270"/>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72A05B70-9A18-864C-9512-6928FB978988}">
      <dsp:nvSpPr>
        <dsp:cNvPr id="0" name=""/>
        <dsp:cNvSpPr/>
      </dsp:nvSpPr>
      <dsp:spPr>
        <a:xfrm>
          <a:off x="2127278" y="912572"/>
          <a:ext cx="1788618" cy="29008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Impegno Emozionale</a:t>
          </a:r>
        </a:p>
      </dsp:txBody>
      <dsp:txXfrm>
        <a:off x="2135774" y="921068"/>
        <a:ext cx="1771626" cy="273092"/>
      </dsp:txXfrm>
    </dsp:sp>
    <dsp:sp modelId="{71E7A472-1F7F-5F46-A36F-AF9A2C0D5E27}">
      <dsp:nvSpPr>
        <dsp:cNvPr id="0" name=""/>
        <dsp:cNvSpPr/>
      </dsp:nvSpPr>
      <dsp:spPr>
        <a:xfrm>
          <a:off x="1909344" y="527343"/>
          <a:ext cx="217934" cy="867927"/>
        </a:xfrm>
        <a:custGeom>
          <a:avLst/>
          <a:gdLst/>
          <a:ahLst/>
          <a:cxnLst/>
          <a:rect l="0" t="0" r="0" b="0"/>
          <a:pathLst>
            <a:path>
              <a:moveTo>
                <a:pt x="0" y="0"/>
              </a:moveTo>
              <a:lnTo>
                <a:pt x="0" y="867927"/>
              </a:lnTo>
              <a:lnTo>
                <a:pt x="217934" y="867927"/>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6254863D-D282-4849-B86F-1EE1C518FA7C}">
      <dsp:nvSpPr>
        <dsp:cNvPr id="0" name=""/>
        <dsp:cNvSpPr/>
      </dsp:nvSpPr>
      <dsp:spPr>
        <a:xfrm>
          <a:off x="2127278" y="1250228"/>
          <a:ext cx="1788618" cy="29008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Relazione con i clienti</a:t>
          </a:r>
        </a:p>
      </dsp:txBody>
      <dsp:txXfrm>
        <a:off x="2135774" y="1258724"/>
        <a:ext cx="1771626" cy="273092"/>
      </dsp:txXfrm>
    </dsp:sp>
    <dsp:sp modelId="{9E20031F-938A-B64A-87C5-0AB013ECB1DD}">
      <dsp:nvSpPr>
        <dsp:cNvPr id="0" name=""/>
        <dsp:cNvSpPr/>
      </dsp:nvSpPr>
      <dsp:spPr>
        <a:xfrm>
          <a:off x="1909344" y="527343"/>
          <a:ext cx="217934" cy="1205584"/>
        </a:xfrm>
        <a:custGeom>
          <a:avLst/>
          <a:gdLst/>
          <a:ahLst/>
          <a:cxnLst/>
          <a:rect l="0" t="0" r="0" b="0"/>
          <a:pathLst>
            <a:path>
              <a:moveTo>
                <a:pt x="0" y="0"/>
              </a:moveTo>
              <a:lnTo>
                <a:pt x="0" y="1205584"/>
              </a:lnTo>
              <a:lnTo>
                <a:pt x="217934" y="1205584"/>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80D3DB79-99B9-484C-9342-F3400F7B39E5}">
      <dsp:nvSpPr>
        <dsp:cNvPr id="0" name=""/>
        <dsp:cNvSpPr/>
      </dsp:nvSpPr>
      <dsp:spPr>
        <a:xfrm>
          <a:off x="2127278" y="1587885"/>
          <a:ext cx="1788618" cy="29008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ts val="0"/>
            </a:spcAft>
            <a:buNone/>
          </a:pPr>
          <a:r>
            <a:rPr lang="it-IT" sz="1050" b="0" i="0" kern="1200" spc="300">
              <a:solidFill>
                <a:srgbClr val="000000"/>
              </a:solidFill>
              <a:latin typeface="Avenir Book" panose="02000503020000020003" pitchFamily="2" charset="0"/>
              <a:ea typeface="+mn-ea"/>
              <a:cs typeface="+mn-cs"/>
            </a:rPr>
            <a:t>Competizione/</a:t>
          </a:r>
        </a:p>
        <a:p>
          <a:pPr marL="0" lvl="0" indent="0" algn="ctr" defTabSz="466725">
            <a:lnSpc>
              <a:spcPct val="90000"/>
            </a:lnSpc>
            <a:spcBef>
              <a:spcPct val="0"/>
            </a:spcBef>
            <a:spcAft>
              <a:spcPts val="0"/>
            </a:spcAft>
            <a:buNone/>
          </a:pPr>
          <a:r>
            <a:rPr lang="it-IT" sz="1050" b="0" i="0" kern="1200" spc="300">
              <a:solidFill>
                <a:srgbClr val="000000"/>
              </a:solidFill>
              <a:latin typeface="Avenir Book" panose="02000503020000020003" pitchFamily="2" charset="0"/>
              <a:ea typeface="+mn-ea"/>
              <a:cs typeface="+mn-cs"/>
            </a:rPr>
            <a:t>Valutazione</a:t>
          </a:r>
        </a:p>
      </dsp:txBody>
      <dsp:txXfrm>
        <a:off x="2135774" y="1596381"/>
        <a:ext cx="1771626" cy="273092"/>
      </dsp:txXfrm>
    </dsp:sp>
    <dsp:sp modelId="{C710FCC8-EFDB-1040-9401-E91E67CC2ADC}">
      <dsp:nvSpPr>
        <dsp:cNvPr id="0" name=""/>
        <dsp:cNvSpPr/>
      </dsp:nvSpPr>
      <dsp:spPr>
        <a:xfrm>
          <a:off x="1909344" y="527343"/>
          <a:ext cx="217934" cy="1543241"/>
        </a:xfrm>
        <a:custGeom>
          <a:avLst/>
          <a:gdLst/>
          <a:ahLst/>
          <a:cxnLst/>
          <a:rect l="0" t="0" r="0" b="0"/>
          <a:pathLst>
            <a:path>
              <a:moveTo>
                <a:pt x="0" y="0"/>
              </a:moveTo>
              <a:lnTo>
                <a:pt x="0" y="1543241"/>
              </a:lnTo>
              <a:lnTo>
                <a:pt x="217934" y="1543241"/>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13413D21-DEA7-714E-9FD9-FB2C99B02FC9}">
      <dsp:nvSpPr>
        <dsp:cNvPr id="0" name=""/>
        <dsp:cNvSpPr/>
      </dsp:nvSpPr>
      <dsp:spPr>
        <a:xfrm>
          <a:off x="2127278" y="1925542"/>
          <a:ext cx="1788618" cy="290084"/>
        </a:xfrm>
        <a:prstGeom prst="roundRect">
          <a:avLst>
            <a:gd name="adj" fmla="val 10000"/>
          </a:avLst>
        </a:prstGeom>
        <a:solidFill>
          <a:srgbClr val="B1D0BA">
            <a:alpha val="90000"/>
          </a:srgb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1" i="0" kern="1200" spc="300">
              <a:solidFill>
                <a:srgbClr val="000000"/>
              </a:solidFill>
              <a:latin typeface="Avenir Book" panose="02000503020000020003" pitchFamily="2" charset="0"/>
              <a:ea typeface="+mn-ea"/>
              <a:cs typeface="+mn-cs"/>
            </a:rPr>
            <a:t>MAGAZZINO</a:t>
          </a:r>
        </a:p>
      </dsp:txBody>
      <dsp:txXfrm>
        <a:off x="2135774" y="1934038"/>
        <a:ext cx="1771626" cy="273092"/>
      </dsp:txXfrm>
    </dsp:sp>
    <dsp:sp modelId="{4EC27D05-B4BA-574F-8075-E344B952DF37}">
      <dsp:nvSpPr>
        <dsp:cNvPr id="0" name=""/>
        <dsp:cNvSpPr/>
      </dsp:nvSpPr>
      <dsp:spPr>
        <a:xfrm>
          <a:off x="1909344" y="527343"/>
          <a:ext cx="217934" cy="1880897"/>
        </a:xfrm>
        <a:custGeom>
          <a:avLst/>
          <a:gdLst/>
          <a:ahLst/>
          <a:cxnLst/>
          <a:rect l="0" t="0" r="0" b="0"/>
          <a:pathLst>
            <a:path>
              <a:moveTo>
                <a:pt x="0" y="0"/>
              </a:moveTo>
              <a:lnTo>
                <a:pt x="0" y="1880897"/>
              </a:lnTo>
              <a:lnTo>
                <a:pt x="217934" y="1880897"/>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9C8B12CF-8304-A64B-B9A2-FA21C7AE2C8D}">
      <dsp:nvSpPr>
        <dsp:cNvPr id="0" name=""/>
        <dsp:cNvSpPr/>
      </dsp:nvSpPr>
      <dsp:spPr>
        <a:xfrm>
          <a:off x="2127278" y="2263198"/>
          <a:ext cx="1788618" cy="29008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Gestione materiali</a:t>
          </a:r>
        </a:p>
      </dsp:txBody>
      <dsp:txXfrm>
        <a:off x="2135774" y="2271694"/>
        <a:ext cx="1771626" cy="273092"/>
      </dsp:txXfrm>
    </dsp:sp>
    <dsp:sp modelId="{205A2897-6339-7E4A-9A42-AA06B5AF1CE2}">
      <dsp:nvSpPr>
        <dsp:cNvPr id="0" name=""/>
        <dsp:cNvSpPr/>
      </dsp:nvSpPr>
      <dsp:spPr>
        <a:xfrm>
          <a:off x="1909344" y="527343"/>
          <a:ext cx="217934" cy="2218554"/>
        </a:xfrm>
        <a:custGeom>
          <a:avLst/>
          <a:gdLst/>
          <a:ahLst/>
          <a:cxnLst/>
          <a:rect l="0" t="0" r="0" b="0"/>
          <a:pathLst>
            <a:path>
              <a:moveTo>
                <a:pt x="0" y="0"/>
              </a:moveTo>
              <a:lnTo>
                <a:pt x="0" y="2218554"/>
              </a:lnTo>
              <a:lnTo>
                <a:pt x="217934" y="2218554"/>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A8D07BA6-8052-8A46-8CC7-B57DBA3E7584}">
      <dsp:nvSpPr>
        <dsp:cNvPr id="0" name=""/>
        <dsp:cNvSpPr/>
      </dsp:nvSpPr>
      <dsp:spPr>
        <a:xfrm>
          <a:off x="2127278" y="2600855"/>
          <a:ext cx="1788618" cy="29008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Rapporto con fornitori/corrieri</a:t>
          </a:r>
        </a:p>
      </dsp:txBody>
      <dsp:txXfrm>
        <a:off x="2135774" y="2609351"/>
        <a:ext cx="1771626" cy="2730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5B1CF-F120-604C-A74F-9511508FA336}">
      <dsp:nvSpPr>
        <dsp:cNvPr id="0" name=""/>
        <dsp:cNvSpPr/>
      </dsp:nvSpPr>
      <dsp:spPr>
        <a:xfrm>
          <a:off x="1239849" y="841"/>
          <a:ext cx="1877690" cy="453813"/>
        </a:xfrm>
        <a:prstGeom prst="roundRect">
          <a:avLst>
            <a:gd name="adj" fmla="val 10000"/>
          </a:avLst>
        </a:prstGeom>
        <a:solidFill>
          <a:srgbClr val="408856"/>
        </a:solidFill>
        <a:ln w="127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b="1" i="0" kern="1200" spc="300">
              <a:solidFill>
                <a:schemeClr val="bg1"/>
              </a:solidFill>
              <a:latin typeface="Avenir Book" panose="02000503020000020003" pitchFamily="2" charset="0"/>
              <a:ea typeface="+mn-ea"/>
              <a:cs typeface="+mn-cs"/>
            </a:rPr>
            <a:t>RISCHI SLC SPECIFICI</a:t>
          </a:r>
        </a:p>
      </dsp:txBody>
      <dsp:txXfrm>
        <a:off x="1253141" y="14133"/>
        <a:ext cx="1851106" cy="427229"/>
      </dsp:txXfrm>
    </dsp:sp>
    <dsp:sp modelId="{A6DC29F1-6741-144C-B54D-E0FE6A010C17}">
      <dsp:nvSpPr>
        <dsp:cNvPr id="0" name=""/>
        <dsp:cNvSpPr/>
      </dsp:nvSpPr>
      <dsp:spPr>
        <a:xfrm>
          <a:off x="1427618" y="454655"/>
          <a:ext cx="187769" cy="165953"/>
        </a:xfrm>
        <a:custGeom>
          <a:avLst/>
          <a:gdLst/>
          <a:ahLst/>
          <a:cxnLst/>
          <a:rect l="0" t="0" r="0" b="0"/>
          <a:pathLst>
            <a:path>
              <a:moveTo>
                <a:pt x="0" y="0"/>
              </a:moveTo>
              <a:lnTo>
                <a:pt x="0" y="165953"/>
              </a:lnTo>
              <a:lnTo>
                <a:pt x="187769" y="165953"/>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D9A68F1F-B0FF-B741-857B-3E07A6FFF31E}">
      <dsp:nvSpPr>
        <dsp:cNvPr id="0" name=""/>
        <dsp:cNvSpPr/>
      </dsp:nvSpPr>
      <dsp:spPr>
        <a:xfrm>
          <a:off x="1615387" y="495642"/>
          <a:ext cx="1541046" cy="249932"/>
        </a:xfrm>
        <a:prstGeom prst="roundRect">
          <a:avLst>
            <a:gd name="adj" fmla="val 10000"/>
          </a:avLst>
        </a:prstGeom>
        <a:solidFill>
          <a:srgbClr val="B1D0BA">
            <a:alpha val="90000"/>
          </a:srgb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1" i="0" kern="1200" spc="300">
              <a:solidFill>
                <a:schemeClr val="tx1"/>
              </a:solidFill>
              <a:latin typeface="Avenir Book" panose="02000503020000020003" pitchFamily="2" charset="0"/>
              <a:ea typeface="+mn-ea"/>
              <a:cs typeface="+mn-cs"/>
            </a:rPr>
            <a:t>ISPETTORI</a:t>
          </a:r>
        </a:p>
      </dsp:txBody>
      <dsp:txXfrm>
        <a:off x="1622707" y="502962"/>
        <a:ext cx="1526406" cy="235292"/>
      </dsp:txXfrm>
    </dsp:sp>
    <dsp:sp modelId="{384E6364-E07A-8F4C-8335-861A329CEF1D}">
      <dsp:nvSpPr>
        <dsp:cNvPr id="0" name=""/>
        <dsp:cNvSpPr/>
      </dsp:nvSpPr>
      <dsp:spPr>
        <a:xfrm>
          <a:off x="1427618" y="454655"/>
          <a:ext cx="187769" cy="456873"/>
        </a:xfrm>
        <a:custGeom>
          <a:avLst/>
          <a:gdLst/>
          <a:ahLst/>
          <a:cxnLst/>
          <a:rect l="0" t="0" r="0" b="0"/>
          <a:pathLst>
            <a:path>
              <a:moveTo>
                <a:pt x="0" y="0"/>
              </a:moveTo>
              <a:lnTo>
                <a:pt x="0" y="456873"/>
              </a:lnTo>
              <a:lnTo>
                <a:pt x="187769" y="456873"/>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6083E82C-CBA8-D341-A89F-A76597995065}">
      <dsp:nvSpPr>
        <dsp:cNvPr id="0" name=""/>
        <dsp:cNvSpPr/>
      </dsp:nvSpPr>
      <dsp:spPr>
        <a:xfrm>
          <a:off x="1615387" y="786562"/>
          <a:ext cx="1541046" cy="249932"/>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Trasferte</a:t>
          </a:r>
        </a:p>
      </dsp:txBody>
      <dsp:txXfrm>
        <a:off x="1622707" y="793882"/>
        <a:ext cx="1526406" cy="235292"/>
      </dsp:txXfrm>
    </dsp:sp>
    <dsp:sp modelId="{26F65B25-24D5-EA4D-8DA8-02F7193D5520}">
      <dsp:nvSpPr>
        <dsp:cNvPr id="0" name=""/>
        <dsp:cNvSpPr/>
      </dsp:nvSpPr>
      <dsp:spPr>
        <a:xfrm>
          <a:off x="1427618" y="454655"/>
          <a:ext cx="187769" cy="829048"/>
        </a:xfrm>
        <a:custGeom>
          <a:avLst/>
          <a:gdLst/>
          <a:ahLst/>
          <a:cxnLst/>
          <a:rect l="0" t="0" r="0" b="0"/>
          <a:pathLst>
            <a:path>
              <a:moveTo>
                <a:pt x="0" y="0"/>
              </a:moveTo>
              <a:lnTo>
                <a:pt x="0" y="829048"/>
              </a:lnTo>
              <a:lnTo>
                <a:pt x="187769" y="829048"/>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8B43CA6D-67B8-0445-B66B-03FA6E8A92BD}">
      <dsp:nvSpPr>
        <dsp:cNvPr id="0" name=""/>
        <dsp:cNvSpPr/>
      </dsp:nvSpPr>
      <dsp:spPr>
        <a:xfrm>
          <a:off x="1615387" y="1077482"/>
          <a:ext cx="1541046" cy="412443"/>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Rapporto con i fornitori</a:t>
          </a:r>
        </a:p>
      </dsp:txBody>
      <dsp:txXfrm>
        <a:off x="1627467" y="1089562"/>
        <a:ext cx="1516886" cy="388283"/>
      </dsp:txXfrm>
    </dsp:sp>
    <dsp:sp modelId="{A1191781-266A-2B4A-A4E5-A7806C9337B1}">
      <dsp:nvSpPr>
        <dsp:cNvPr id="0" name=""/>
        <dsp:cNvSpPr/>
      </dsp:nvSpPr>
      <dsp:spPr>
        <a:xfrm>
          <a:off x="1427618" y="454655"/>
          <a:ext cx="187769" cy="1201223"/>
        </a:xfrm>
        <a:custGeom>
          <a:avLst/>
          <a:gdLst/>
          <a:ahLst/>
          <a:cxnLst/>
          <a:rect l="0" t="0" r="0" b="0"/>
          <a:pathLst>
            <a:path>
              <a:moveTo>
                <a:pt x="0" y="0"/>
              </a:moveTo>
              <a:lnTo>
                <a:pt x="0" y="1201223"/>
              </a:lnTo>
              <a:lnTo>
                <a:pt x="187769" y="1201223"/>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0308D19F-7568-2549-AE2C-34A252989B43}">
      <dsp:nvSpPr>
        <dsp:cNvPr id="0" name=""/>
        <dsp:cNvSpPr/>
      </dsp:nvSpPr>
      <dsp:spPr>
        <a:xfrm>
          <a:off x="1615387" y="1530912"/>
          <a:ext cx="1541046" cy="249932"/>
        </a:xfrm>
        <a:prstGeom prst="roundRect">
          <a:avLst>
            <a:gd name="adj" fmla="val 10000"/>
          </a:avLst>
        </a:prstGeom>
        <a:solidFill>
          <a:srgbClr val="B1D0BA">
            <a:alpha val="90000"/>
          </a:srgb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1" i="0" kern="1200" spc="300">
              <a:solidFill>
                <a:srgbClr val="000000"/>
              </a:solidFill>
              <a:latin typeface="Avenir Book" panose="02000503020000020003" pitchFamily="2" charset="0"/>
              <a:ea typeface="+mn-ea"/>
              <a:cs typeface="+mn-cs"/>
            </a:rPr>
            <a:t>PRODUZIONE</a:t>
          </a:r>
        </a:p>
      </dsp:txBody>
      <dsp:txXfrm>
        <a:off x="1622707" y="1538232"/>
        <a:ext cx="1526406" cy="235292"/>
      </dsp:txXfrm>
    </dsp:sp>
    <dsp:sp modelId="{F2544A20-6AC6-DE4F-8BC4-6C0609453788}">
      <dsp:nvSpPr>
        <dsp:cNvPr id="0" name=""/>
        <dsp:cNvSpPr/>
      </dsp:nvSpPr>
      <dsp:spPr>
        <a:xfrm>
          <a:off x="1427618" y="454655"/>
          <a:ext cx="187769" cy="1596231"/>
        </a:xfrm>
        <a:custGeom>
          <a:avLst/>
          <a:gdLst/>
          <a:ahLst/>
          <a:cxnLst/>
          <a:rect l="0" t="0" r="0" b="0"/>
          <a:pathLst>
            <a:path>
              <a:moveTo>
                <a:pt x="0" y="0"/>
              </a:moveTo>
              <a:lnTo>
                <a:pt x="0" y="1596231"/>
              </a:lnTo>
              <a:lnTo>
                <a:pt x="187769" y="1596231"/>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F42F66E0-9C8A-B84E-9421-D7E1B7EC3942}">
      <dsp:nvSpPr>
        <dsp:cNvPr id="0" name=""/>
        <dsp:cNvSpPr/>
      </dsp:nvSpPr>
      <dsp:spPr>
        <a:xfrm>
          <a:off x="1615387" y="1821832"/>
          <a:ext cx="1541046" cy="458109"/>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it-IT" sz="1000" b="0" i="0" kern="1200" spc="300">
              <a:solidFill>
                <a:srgbClr val="000000"/>
              </a:solidFill>
              <a:latin typeface="Avenir Book" panose="02000503020000020003" pitchFamily="2" charset="0"/>
              <a:ea typeface="+mn-ea"/>
              <a:cs typeface="+mn-cs"/>
            </a:rPr>
            <a:t>Organizzazione lavoro e comunicazione</a:t>
          </a:r>
        </a:p>
      </dsp:txBody>
      <dsp:txXfrm>
        <a:off x="1628805" y="1835250"/>
        <a:ext cx="1514210" cy="431273"/>
      </dsp:txXfrm>
    </dsp:sp>
    <dsp:sp modelId="{356B5539-A8E0-3842-95BE-E998D00636BF}">
      <dsp:nvSpPr>
        <dsp:cNvPr id="0" name=""/>
        <dsp:cNvSpPr/>
      </dsp:nvSpPr>
      <dsp:spPr>
        <a:xfrm>
          <a:off x="1427618" y="454655"/>
          <a:ext cx="187769" cy="2151170"/>
        </a:xfrm>
        <a:custGeom>
          <a:avLst/>
          <a:gdLst/>
          <a:ahLst/>
          <a:cxnLst/>
          <a:rect l="0" t="0" r="0" b="0"/>
          <a:pathLst>
            <a:path>
              <a:moveTo>
                <a:pt x="0" y="0"/>
              </a:moveTo>
              <a:lnTo>
                <a:pt x="0" y="2151170"/>
              </a:lnTo>
              <a:lnTo>
                <a:pt x="187769" y="2151170"/>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3C51420F-5BBB-9C45-BF82-1EEEE8EA459F}">
      <dsp:nvSpPr>
        <dsp:cNvPr id="0" name=""/>
        <dsp:cNvSpPr/>
      </dsp:nvSpPr>
      <dsp:spPr>
        <a:xfrm>
          <a:off x="1615387" y="2320928"/>
          <a:ext cx="1541046" cy="569794"/>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it-IT" sz="900" b="0" i="0" kern="1200" spc="300">
              <a:solidFill>
                <a:srgbClr val="000000"/>
              </a:solidFill>
              <a:latin typeface="Avenir Book" panose="02000503020000020003" pitchFamily="2" charset="0"/>
              <a:ea typeface="+mn-ea"/>
              <a:cs typeface="+mn-cs"/>
            </a:rPr>
            <a:t>Programmazione e gestione macchine</a:t>
          </a:r>
        </a:p>
      </dsp:txBody>
      <dsp:txXfrm>
        <a:off x="1632076" y="2337617"/>
        <a:ext cx="1507668" cy="5364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5B1CF-F120-604C-A74F-9511508FA336}">
      <dsp:nvSpPr>
        <dsp:cNvPr id="0" name=""/>
        <dsp:cNvSpPr/>
      </dsp:nvSpPr>
      <dsp:spPr>
        <a:xfrm>
          <a:off x="1086146" y="947"/>
          <a:ext cx="2178858" cy="526602"/>
        </a:xfrm>
        <a:prstGeom prst="roundRect">
          <a:avLst>
            <a:gd name="adj" fmla="val 10000"/>
          </a:avLst>
        </a:prstGeom>
        <a:solidFill>
          <a:srgbClr val="408856"/>
        </a:solidFill>
        <a:ln w="127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b="1" i="0" kern="1200" spc="300">
              <a:solidFill>
                <a:schemeClr val="bg1"/>
              </a:solidFill>
              <a:latin typeface="Avenir Book" panose="02000503020000020003" pitchFamily="2" charset="0"/>
              <a:ea typeface="+mn-ea"/>
              <a:cs typeface="+mn-cs"/>
            </a:rPr>
            <a:t>RISCHI SLC SPECIFICI</a:t>
          </a:r>
        </a:p>
      </dsp:txBody>
      <dsp:txXfrm>
        <a:off x="1101570" y="16371"/>
        <a:ext cx="2148010" cy="495754"/>
      </dsp:txXfrm>
    </dsp:sp>
    <dsp:sp modelId="{A6DC29F1-6741-144C-B54D-E0FE6A010C17}">
      <dsp:nvSpPr>
        <dsp:cNvPr id="0" name=""/>
        <dsp:cNvSpPr/>
      </dsp:nvSpPr>
      <dsp:spPr>
        <a:xfrm>
          <a:off x="1304032" y="527549"/>
          <a:ext cx="217885" cy="192571"/>
        </a:xfrm>
        <a:custGeom>
          <a:avLst/>
          <a:gdLst/>
          <a:ahLst/>
          <a:cxnLst/>
          <a:rect l="0" t="0" r="0" b="0"/>
          <a:pathLst>
            <a:path>
              <a:moveTo>
                <a:pt x="0" y="0"/>
              </a:moveTo>
              <a:lnTo>
                <a:pt x="0" y="192571"/>
              </a:lnTo>
              <a:lnTo>
                <a:pt x="217885" y="192571"/>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D9A68F1F-B0FF-B741-857B-3E07A6FFF31E}">
      <dsp:nvSpPr>
        <dsp:cNvPr id="0" name=""/>
        <dsp:cNvSpPr/>
      </dsp:nvSpPr>
      <dsp:spPr>
        <a:xfrm>
          <a:off x="1521918" y="575110"/>
          <a:ext cx="1788218" cy="290020"/>
        </a:xfrm>
        <a:prstGeom prst="roundRect">
          <a:avLst>
            <a:gd name="adj" fmla="val 10000"/>
          </a:avLst>
        </a:prstGeom>
        <a:solidFill>
          <a:srgbClr val="B1D0BA">
            <a:alpha val="90000"/>
          </a:srgb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1" i="0" kern="1200" spc="300">
              <a:solidFill>
                <a:schemeClr val="tx1"/>
              </a:solidFill>
              <a:latin typeface="Avenir Book" panose="02000503020000020003" pitchFamily="2" charset="0"/>
              <a:ea typeface="+mn-ea"/>
              <a:cs typeface="+mn-cs"/>
            </a:rPr>
            <a:t>RESPONSABILI DI TEAM</a:t>
          </a:r>
        </a:p>
      </dsp:txBody>
      <dsp:txXfrm>
        <a:off x="1530412" y="583604"/>
        <a:ext cx="1771230" cy="273032"/>
      </dsp:txXfrm>
    </dsp:sp>
    <dsp:sp modelId="{384E6364-E07A-8F4C-8335-861A329CEF1D}">
      <dsp:nvSpPr>
        <dsp:cNvPr id="0" name=""/>
        <dsp:cNvSpPr/>
      </dsp:nvSpPr>
      <dsp:spPr>
        <a:xfrm>
          <a:off x="1304032" y="527549"/>
          <a:ext cx="217885" cy="530152"/>
        </a:xfrm>
        <a:custGeom>
          <a:avLst/>
          <a:gdLst/>
          <a:ahLst/>
          <a:cxnLst/>
          <a:rect l="0" t="0" r="0" b="0"/>
          <a:pathLst>
            <a:path>
              <a:moveTo>
                <a:pt x="0" y="0"/>
              </a:moveTo>
              <a:lnTo>
                <a:pt x="0" y="530152"/>
              </a:lnTo>
              <a:lnTo>
                <a:pt x="217885" y="530152"/>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6083E82C-CBA8-D341-A89F-A76597995065}">
      <dsp:nvSpPr>
        <dsp:cNvPr id="0" name=""/>
        <dsp:cNvSpPr/>
      </dsp:nvSpPr>
      <dsp:spPr>
        <a:xfrm>
          <a:off x="1521918" y="912691"/>
          <a:ext cx="1788218" cy="290020"/>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Gestione Team </a:t>
          </a:r>
        </a:p>
      </dsp:txBody>
      <dsp:txXfrm>
        <a:off x="1530412" y="921185"/>
        <a:ext cx="1771230" cy="273032"/>
      </dsp:txXfrm>
    </dsp:sp>
    <dsp:sp modelId="{26F65B25-24D5-EA4D-8DA8-02F7193D5520}">
      <dsp:nvSpPr>
        <dsp:cNvPr id="0" name=""/>
        <dsp:cNvSpPr/>
      </dsp:nvSpPr>
      <dsp:spPr>
        <a:xfrm>
          <a:off x="1304032" y="527549"/>
          <a:ext cx="217885" cy="867733"/>
        </a:xfrm>
        <a:custGeom>
          <a:avLst/>
          <a:gdLst/>
          <a:ahLst/>
          <a:cxnLst/>
          <a:rect l="0" t="0" r="0" b="0"/>
          <a:pathLst>
            <a:path>
              <a:moveTo>
                <a:pt x="0" y="0"/>
              </a:moveTo>
              <a:lnTo>
                <a:pt x="0" y="867733"/>
              </a:lnTo>
              <a:lnTo>
                <a:pt x="217885" y="867733"/>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8B43CA6D-67B8-0445-B66B-03FA6E8A92BD}">
      <dsp:nvSpPr>
        <dsp:cNvPr id="0" name=""/>
        <dsp:cNvSpPr/>
      </dsp:nvSpPr>
      <dsp:spPr>
        <a:xfrm>
          <a:off x="1521918" y="1250273"/>
          <a:ext cx="1788218" cy="290020"/>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Comunicazione</a:t>
          </a:r>
        </a:p>
      </dsp:txBody>
      <dsp:txXfrm>
        <a:off x="1530412" y="1258767"/>
        <a:ext cx="1771230" cy="273032"/>
      </dsp:txXfrm>
    </dsp:sp>
    <dsp:sp modelId="{A1191781-266A-2B4A-A4E5-A7806C9337B1}">
      <dsp:nvSpPr>
        <dsp:cNvPr id="0" name=""/>
        <dsp:cNvSpPr/>
      </dsp:nvSpPr>
      <dsp:spPr>
        <a:xfrm>
          <a:off x="1304032" y="527549"/>
          <a:ext cx="217885" cy="1205314"/>
        </a:xfrm>
        <a:custGeom>
          <a:avLst/>
          <a:gdLst/>
          <a:ahLst/>
          <a:cxnLst/>
          <a:rect l="0" t="0" r="0" b="0"/>
          <a:pathLst>
            <a:path>
              <a:moveTo>
                <a:pt x="0" y="0"/>
              </a:moveTo>
              <a:lnTo>
                <a:pt x="0" y="1205314"/>
              </a:lnTo>
              <a:lnTo>
                <a:pt x="217885" y="1205314"/>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0308D19F-7568-2549-AE2C-34A252989B43}">
      <dsp:nvSpPr>
        <dsp:cNvPr id="0" name=""/>
        <dsp:cNvSpPr/>
      </dsp:nvSpPr>
      <dsp:spPr>
        <a:xfrm>
          <a:off x="1521918" y="1587854"/>
          <a:ext cx="1788218" cy="290020"/>
        </a:xfrm>
        <a:prstGeom prst="roundRect">
          <a:avLst>
            <a:gd name="adj" fmla="val 10000"/>
          </a:avLst>
        </a:prstGeom>
        <a:solidFill>
          <a:srgbClr val="B1D0BA">
            <a:alpha val="90000"/>
          </a:srgb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1" i="0" kern="1200" spc="300">
              <a:solidFill>
                <a:srgbClr val="000000"/>
              </a:solidFill>
              <a:latin typeface="Avenir Book" panose="02000503020000020003" pitchFamily="2" charset="0"/>
              <a:ea typeface="+mn-ea"/>
              <a:cs typeface="+mn-cs"/>
            </a:rPr>
            <a:t>UFFICI</a:t>
          </a:r>
        </a:p>
      </dsp:txBody>
      <dsp:txXfrm>
        <a:off x="1530412" y="1596348"/>
        <a:ext cx="1771230" cy="273032"/>
      </dsp:txXfrm>
    </dsp:sp>
    <dsp:sp modelId="{F2544A20-6AC6-DE4F-8BC4-6C0609453788}">
      <dsp:nvSpPr>
        <dsp:cNvPr id="0" name=""/>
        <dsp:cNvSpPr/>
      </dsp:nvSpPr>
      <dsp:spPr>
        <a:xfrm>
          <a:off x="1304032" y="527549"/>
          <a:ext cx="217885" cy="1542895"/>
        </a:xfrm>
        <a:custGeom>
          <a:avLst/>
          <a:gdLst/>
          <a:ahLst/>
          <a:cxnLst/>
          <a:rect l="0" t="0" r="0" b="0"/>
          <a:pathLst>
            <a:path>
              <a:moveTo>
                <a:pt x="0" y="0"/>
              </a:moveTo>
              <a:lnTo>
                <a:pt x="0" y="1542895"/>
              </a:lnTo>
              <a:lnTo>
                <a:pt x="217885" y="1542895"/>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F42F66E0-9C8A-B84E-9421-D7E1B7EC3942}">
      <dsp:nvSpPr>
        <dsp:cNvPr id="0" name=""/>
        <dsp:cNvSpPr/>
      </dsp:nvSpPr>
      <dsp:spPr>
        <a:xfrm>
          <a:off x="1521918" y="1925435"/>
          <a:ext cx="1788218" cy="290020"/>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ts val="0"/>
            </a:spcAft>
            <a:buNone/>
          </a:pPr>
          <a:r>
            <a:rPr lang="it-IT" sz="1050" b="0" i="0" kern="1200" spc="300">
              <a:solidFill>
                <a:srgbClr val="000000"/>
              </a:solidFill>
              <a:latin typeface="Avenir Book" panose="02000503020000020003" pitchFamily="2" charset="0"/>
              <a:ea typeface="+mn-ea"/>
              <a:cs typeface="+mn-cs"/>
            </a:rPr>
            <a:t>Competizione/</a:t>
          </a:r>
        </a:p>
        <a:p>
          <a:pPr marL="0" lvl="0" indent="0" algn="ctr" defTabSz="466725">
            <a:lnSpc>
              <a:spcPct val="90000"/>
            </a:lnSpc>
            <a:spcBef>
              <a:spcPct val="0"/>
            </a:spcBef>
            <a:spcAft>
              <a:spcPts val="0"/>
            </a:spcAft>
            <a:buNone/>
          </a:pPr>
          <a:r>
            <a:rPr lang="it-IT" sz="1050" b="0" i="0" kern="1200" spc="300">
              <a:solidFill>
                <a:srgbClr val="000000"/>
              </a:solidFill>
              <a:latin typeface="Avenir Book" panose="02000503020000020003" pitchFamily="2" charset="0"/>
              <a:ea typeface="+mn-ea"/>
              <a:cs typeface="+mn-cs"/>
            </a:rPr>
            <a:t>Valutazione</a:t>
          </a:r>
        </a:p>
      </dsp:txBody>
      <dsp:txXfrm>
        <a:off x="1530412" y="1933929"/>
        <a:ext cx="1771230" cy="273032"/>
      </dsp:txXfrm>
    </dsp:sp>
    <dsp:sp modelId="{356B5539-A8E0-3842-95BE-E998D00636BF}">
      <dsp:nvSpPr>
        <dsp:cNvPr id="0" name=""/>
        <dsp:cNvSpPr/>
      </dsp:nvSpPr>
      <dsp:spPr>
        <a:xfrm>
          <a:off x="1304032" y="527549"/>
          <a:ext cx="217885" cy="1880477"/>
        </a:xfrm>
        <a:custGeom>
          <a:avLst/>
          <a:gdLst/>
          <a:ahLst/>
          <a:cxnLst/>
          <a:rect l="0" t="0" r="0" b="0"/>
          <a:pathLst>
            <a:path>
              <a:moveTo>
                <a:pt x="0" y="0"/>
              </a:moveTo>
              <a:lnTo>
                <a:pt x="0" y="1880477"/>
              </a:lnTo>
              <a:lnTo>
                <a:pt x="217885" y="1880477"/>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3C51420F-5BBB-9C45-BF82-1EEEE8EA459F}">
      <dsp:nvSpPr>
        <dsp:cNvPr id="0" name=""/>
        <dsp:cNvSpPr/>
      </dsp:nvSpPr>
      <dsp:spPr>
        <a:xfrm>
          <a:off x="1521918" y="2263016"/>
          <a:ext cx="1788218" cy="290020"/>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Comunicazione</a:t>
          </a:r>
        </a:p>
      </dsp:txBody>
      <dsp:txXfrm>
        <a:off x="1530412" y="2271510"/>
        <a:ext cx="1771230" cy="273032"/>
      </dsp:txXfrm>
    </dsp:sp>
    <dsp:sp modelId="{D7415835-96F4-BC4F-9E3D-0BF83F044FA9}">
      <dsp:nvSpPr>
        <dsp:cNvPr id="0" name=""/>
        <dsp:cNvSpPr/>
      </dsp:nvSpPr>
      <dsp:spPr>
        <a:xfrm>
          <a:off x="1304032" y="527549"/>
          <a:ext cx="217885" cy="2218058"/>
        </a:xfrm>
        <a:custGeom>
          <a:avLst/>
          <a:gdLst/>
          <a:ahLst/>
          <a:cxnLst/>
          <a:rect l="0" t="0" r="0" b="0"/>
          <a:pathLst>
            <a:path>
              <a:moveTo>
                <a:pt x="0" y="0"/>
              </a:moveTo>
              <a:lnTo>
                <a:pt x="0" y="2218058"/>
              </a:lnTo>
              <a:lnTo>
                <a:pt x="217885" y="2218058"/>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0C1715C5-0484-BB4E-A97A-7CDD9805EF89}">
      <dsp:nvSpPr>
        <dsp:cNvPr id="0" name=""/>
        <dsp:cNvSpPr/>
      </dsp:nvSpPr>
      <dsp:spPr>
        <a:xfrm>
          <a:off x="1521918" y="2600597"/>
          <a:ext cx="1788218" cy="290020"/>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Rapporto con fornitori/corrieri</a:t>
          </a:r>
        </a:p>
      </dsp:txBody>
      <dsp:txXfrm>
        <a:off x="1530412" y="2609091"/>
        <a:ext cx="1771230" cy="2730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5B1CF-F120-604C-A74F-9511508FA336}">
      <dsp:nvSpPr>
        <dsp:cNvPr id="0" name=""/>
        <dsp:cNvSpPr/>
      </dsp:nvSpPr>
      <dsp:spPr>
        <a:xfrm>
          <a:off x="1120" y="202292"/>
          <a:ext cx="2023936" cy="489159"/>
        </a:xfrm>
        <a:prstGeom prst="roundRect">
          <a:avLst>
            <a:gd name="adj" fmla="val 10000"/>
          </a:avLst>
        </a:prstGeom>
        <a:solidFill>
          <a:srgbClr val="408856"/>
        </a:solidFill>
        <a:ln w="127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it-IT" sz="1200" b="1" i="0" kern="1200" spc="300">
              <a:solidFill>
                <a:schemeClr val="bg1"/>
              </a:solidFill>
              <a:latin typeface="Avenir Book" panose="02000503020000020003" pitchFamily="2" charset="0"/>
              <a:ea typeface="+mn-ea"/>
              <a:cs typeface="+mn-cs"/>
            </a:rPr>
            <a:t>RISCHI SLC SPECIFICI</a:t>
          </a:r>
        </a:p>
      </dsp:txBody>
      <dsp:txXfrm>
        <a:off x="15447" y="216619"/>
        <a:ext cx="1995282" cy="460505"/>
      </dsp:txXfrm>
    </dsp:sp>
    <dsp:sp modelId="{A6DC29F1-6741-144C-B54D-E0FE6A010C17}">
      <dsp:nvSpPr>
        <dsp:cNvPr id="0" name=""/>
        <dsp:cNvSpPr/>
      </dsp:nvSpPr>
      <dsp:spPr>
        <a:xfrm>
          <a:off x="203514" y="691451"/>
          <a:ext cx="202393" cy="178878"/>
        </a:xfrm>
        <a:custGeom>
          <a:avLst/>
          <a:gdLst/>
          <a:ahLst/>
          <a:cxnLst/>
          <a:rect l="0" t="0" r="0" b="0"/>
          <a:pathLst>
            <a:path>
              <a:moveTo>
                <a:pt x="0" y="0"/>
              </a:moveTo>
              <a:lnTo>
                <a:pt x="0" y="178878"/>
              </a:lnTo>
              <a:lnTo>
                <a:pt x="202393" y="178878"/>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D9A68F1F-B0FF-B741-857B-3E07A6FFF31E}">
      <dsp:nvSpPr>
        <dsp:cNvPr id="0" name=""/>
        <dsp:cNvSpPr/>
      </dsp:nvSpPr>
      <dsp:spPr>
        <a:xfrm>
          <a:off x="405908" y="735631"/>
          <a:ext cx="1661072" cy="269398"/>
        </a:xfrm>
        <a:prstGeom prst="roundRect">
          <a:avLst>
            <a:gd name="adj" fmla="val 10000"/>
          </a:avLst>
        </a:prstGeom>
        <a:solidFill>
          <a:srgbClr val="B1D0BA">
            <a:alpha val="90000"/>
          </a:srgb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1" i="0" kern="1200" spc="300">
              <a:solidFill>
                <a:schemeClr val="tx1"/>
              </a:solidFill>
              <a:latin typeface="Avenir Book" panose="02000503020000020003" pitchFamily="2" charset="0"/>
              <a:ea typeface="+mn-ea"/>
              <a:cs typeface="+mn-cs"/>
            </a:rPr>
            <a:t>OSTERIA</a:t>
          </a:r>
        </a:p>
      </dsp:txBody>
      <dsp:txXfrm>
        <a:off x="413798" y="743521"/>
        <a:ext cx="1645292" cy="253618"/>
      </dsp:txXfrm>
    </dsp:sp>
    <dsp:sp modelId="{384E6364-E07A-8F4C-8335-861A329CEF1D}">
      <dsp:nvSpPr>
        <dsp:cNvPr id="0" name=""/>
        <dsp:cNvSpPr/>
      </dsp:nvSpPr>
      <dsp:spPr>
        <a:xfrm>
          <a:off x="203514" y="691451"/>
          <a:ext cx="202393" cy="580141"/>
        </a:xfrm>
        <a:custGeom>
          <a:avLst/>
          <a:gdLst/>
          <a:ahLst/>
          <a:cxnLst/>
          <a:rect l="0" t="0" r="0" b="0"/>
          <a:pathLst>
            <a:path>
              <a:moveTo>
                <a:pt x="0" y="0"/>
              </a:moveTo>
              <a:lnTo>
                <a:pt x="0" y="580141"/>
              </a:lnTo>
              <a:lnTo>
                <a:pt x="202393" y="580141"/>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6083E82C-CBA8-D341-A89F-A76597995065}">
      <dsp:nvSpPr>
        <dsp:cNvPr id="0" name=""/>
        <dsp:cNvSpPr/>
      </dsp:nvSpPr>
      <dsp:spPr>
        <a:xfrm>
          <a:off x="405908" y="1049209"/>
          <a:ext cx="1661072" cy="444768"/>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533400">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Impegno emozionale</a:t>
          </a:r>
        </a:p>
      </dsp:txBody>
      <dsp:txXfrm>
        <a:off x="418935" y="1062236"/>
        <a:ext cx="1635018" cy="418714"/>
      </dsp:txXfrm>
    </dsp:sp>
    <dsp:sp modelId="{26F65B25-24D5-EA4D-8DA8-02F7193D5520}">
      <dsp:nvSpPr>
        <dsp:cNvPr id="0" name=""/>
        <dsp:cNvSpPr/>
      </dsp:nvSpPr>
      <dsp:spPr>
        <a:xfrm>
          <a:off x="203514" y="691451"/>
          <a:ext cx="202393" cy="1062120"/>
        </a:xfrm>
        <a:custGeom>
          <a:avLst/>
          <a:gdLst/>
          <a:ahLst/>
          <a:cxnLst/>
          <a:rect l="0" t="0" r="0" b="0"/>
          <a:pathLst>
            <a:path>
              <a:moveTo>
                <a:pt x="0" y="0"/>
              </a:moveTo>
              <a:lnTo>
                <a:pt x="0" y="1062120"/>
              </a:lnTo>
              <a:lnTo>
                <a:pt x="202393" y="1062120"/>
              </a:lnTo>
            </a:path>
          </a:pathLst>
        </a:custGeom>
        <a:noFill/>
        <a:ln w="25400" cap="flat" cmpd="sng" algn="ctr">
          <a:solidFill>
            <a:srgbClr val="408856"/>
          </a:solidFill>
          <a:prstDash val="solid"/>
          <a:miter lim="800000"/>
        </a:ln>
        <a:effectLst/>
      </dsp:spPr>
      <dsp:style>
        <a:lnRef idx="2">
          <a:scrgbClr r="0" g="0" b="0"/>
        </a:lnRef>
        <a:fillRef idx="0">
          <a:scrgbClr r="0" g="0" b="0"/>
        </a:fillRef>
        <a:effectRef idx="0">
          <a:scrgbClr r="0" g="0" b="0"/>
        </a:effectRef>
        <a:fontRef idx="minor"/>
      </dsp:style>
    </dsp:sp>
    <dsp:sp modelId="{8B43CA6D-67B8-0445-B66B-03FA6E8A92BD}">
      <dsp:nvSpPr>
        <dsp:cNvPr id="0" name=""/>
        <dsp:cNvSpPr/>
      </dsp:nvSpPr>
      <dsp:spPr>
        <a:xfrm>
          <a:off x="405908" y="1538157"/>
          <a:ext cx="1661072" cy="430830"/>
        </a:xfrm>
        <a:prstGeom prst="roundRect">
          <a:avLst>
            <a:gd name="adj" fmla="val 10000"/>
          </a:avLst>
        </a:prstGeom>
        <a:solidFill>
          <a:schemeClr val="lt1">
            <a:alpha val="90000"/>
            <a:hueOff val="0"/>
            <a:satOff val="0"/>
            <a:lumOff val="0"/>
            <a:alphaOff val="0"/>
          </a:schemeClr>
        </a:solidFill>
        <a:ln w="254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it-IT" sz="1050" b="0" i="0" kern="1200" spc="300">
              <a:solidFill>
                <a:srgbClr val="000000"/>
              </a:solidFill>
              <a:latin typeface="Avenir Book" panose="02000503020000020003" pitchFamily="2" charset="0"/>
              <a:ea typeface="+mn-ea"/>
              <a:cs typeface="+mn-cs"/>
            </a:rPr>
            <a:t>Relazione con i clienti</a:t>
          </a:r>
        </a:p>
      </dsp:txBody>
      <dsp:txXfrm>
        <a:off x="418527" y="1550776"/>
        <a:ext cx="1635834" cy="4055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5B1CF-F120-604C-A74F-9511508FA336}">
      <dsp:nvSpPr>
        <dsp:cNvPr id="0" name=""/>
        <dsp:cNvSpPr/>
      </dsp:nvSpPr>
      <dsp:spPr>
        <a:xfrm>
          <a:off x="397" y="835819"/>
          <a:ext cx="2067306" cy="499641"/>
        </a:xfrm>
        <a:prstGeom prst="roundRect">
          <a:avLst>
            <a:gd name="adj" fmla="val 10000"/>
          </a:avLst>
        </a:prstGeom>
        <a:solidFill>
          <a:srgbClr val="408856"/>
        </a:solidFill>
        <a:ln w="12700" cap="flat" cmpd="sng" algn="ctr">
          <a:solidFill>
            <a:srgbClr val="40885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it-IT" sz="1400" b="1" i="0" kern="1200" spc="300">
              <a:solidFill>
                <a:schemeClr val="bg1"/>
              </a:solidFill>
              <a:latin typeface="Avenir Book" panose="02000503020000020003" pitchFamily="2" charset="0"/>
              <a:ea typeface="+mn-ea"/>
              <a:cs typeface="+mn-cs"/>
            </a:rPr>
            <a:t>2. EVENTI e PEAK SEASON</a:t>
          </a:r>
        </a:p>
      </dsp:txBody>
      <dsp:txXfrm>
        <a:off x="15031" y="850453"/>
        <a:ext cx="2038038" cy="47037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B0065FC9-EFA0-F748-A60B-0785934EBA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68E36FF7-C44D-C747-9630-50E503F314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F56D21-DF74-024E-847C-87E3D0E7D8D2}" type="datetimeFigureOut">
              <a:rPr lang="it-IT" smtClean="0"/>
              <a:t>04/03/2025</a:t>
            </a:fld>
            <a:endParaRPr lang="it-IT"/>
          </a:p>
        </p:txBody>
      </p:sp>
      <p:sp>
        <p:nvSpPr>
          <p:cNvPr id="4" name="Segnaposto piè di pagina 3">
            <a:extLst>
              <a:ext uri="{FF2B5EF4-FFF2-40B4-BE49-F238E27FC236}">
                <a16:creationId xmlns:a16="http://schemas.microsoft.com/office/drawing/2014/main" id="{23A286A6-0570-AD46-A655-8108493CD9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389517EA-D127-AA42-BD57-7D08D9C52D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240134-8EC2-2E47-A2F6-E41AF68DD853}" type="slidenum">
              <a:rPr lang="it-IT" smtClean="0"/>
              <a:t>‹N›</a:t>
            </a:fld>
            <a:endParaRPr lang="it-IT"/>
          </a:p>
        </p:txBody>
      </p:sp>
    </p:spTree>
    <p:extLst>
      <p:ext uri="{BB962C8B-B14F-4D97-AF65-F5344CB8AC3E}">
        <p14:creationId xmlns:p14="http://schemas.microsoft.com/office/powerpoint/2010/main" val="1306272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A5C336-5E12-CA49-80E5-D3AA8865DE8D}" type="datetimeFigureOut">
              <a:rPr lang="it-IT" smtClean="0"/>
              <a:t>04/03/2025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CB2CA-6E53-7F47-995E-78BDE4A84FC8}" type="slidenum">
              <a:rPr lang="it-IT" smtClean="0"/>
              <a:t>‹N›</a:t>
            </a:fld>
            <a:endParaRPr lang="it-IT"/>
          </a:p>
        </p:txBody>
      </p:sp>
    </p:spTree>
    <p:extLst>
      <p:ext uri="{BB962C8B-B14F-4D97-AF65-F5344CB8AC3E}">
        <p14:creationId xmlns:p14="http://schemas.microsoft.com/office/powerpoint/2010/main" val="757707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cs typeface="Calibri"/>
              </a:rPr>
              <a:t>Obiettivi</a:t>
            </a:r>
            <a:r>
              <a:rPr lang="en-US">
                <a:cs typeface="Calibri"/>
              </a:rPr>
              <a:t> di </a:t>
            </a:r>
            <a:r>
              <a:rPr lang="en-US" err="1">
                <a:cs typeface="Calibri"/>
              </a:rPr>
              <a:t>oggi</a:t>
            </a:r>
            <a:r>
              <a:rPr lang="en-US">
                <a:cs typeface="Calibri"/>
              </a:rPr>
              <a:t>: </a:t>
            </a:r>
          </a:p>
          <a:p>
            <a:pPr marL="171450" indent="-171450">
              <a:buFont typeface="Arial"/>
              <a:buChar char="•"/>
            </a:pPr>
            <a:r>
              <a:rPr lang="en-US" err="1">
                <a:cs typeface="Calibri"/>
              </a:rPr>
              <a:t>darvi</a:t>
            </a:r>
            <a:r>
              <a:rPr lang="en-US">
                <a:cs typeface="Calibri"/>
              </a:rPr>
              <a:t> </a:t>
            </a:r>
            <a:r>
              <a:rPr lang="en-US" err="1">
                <a:cs typeface="Calibri"/>
              </a:rPr>
              <a:t>una</a:t>
            </a:r>
            <a:r>
              <a:rPr lang="en-US">
                <a:cs typeface="Calibri"/>
              </a:rPr>
              <a:t> </a:t>
            </a:r>
            <a:r>
              <a:rPr lang="en-US" err="1">
                <a:cs typeface="Calibri"/>
              </a:rPr>
              <a:t>restituzione</a:t>
            </a:r>
            <a:r>
              <a:rPr lang="en-US">
                <a:cs typeface="Calibri"/>
              </a:rPr>
              <a:t> </a:t>
            </a:r>
            <a:r>
              <a:rPr lang="en-US" err="1">
                <a:cs typeface="Calibri"/>
              </a:rPr>
              <a:t>della</a:t>
            </a:r>
            <a:r>
              <a:rPr lang="en-US">
                <a:cs typeface="Calibri"/>
              </a:rPr>
              <a:t> VSLC di </a:t>
            </a:r>
            <a:r>
              <a:rPr lang="en-US" err="1">
                <a:cs typeface="Calibri"/>
              </a:rPr>
              <a:t>ciò</a:t>
            </a:r>
            <a:r>
              <a:rPr lang="en-US">
                <a:cs typeface="Calibri"/>
              </a:rPr>
              <a:t> </a:t>
            </a:r>
            <a:r>
              <a:rPr lang="en-US" err="1">
                <a:cs typeface="Calibri"/>
              </a:rPr>
              <a:t>che</a:t>
            </a:r>
            <a:r>
              <a:rPr lang="en-US">
                <a:cs typeface="Calibri"/>
              </a:rPr>
              <a:t> è </a:t>
            </a:r>
            <a:r>
              <a:rPr lang="en-US" err="1">
                <a:cs typeface="Calibri"/>
              </a:rPr>
              <a:t>emerso</a:t>
            </a:r>
            <a:r>
              <a:rPr lang="en-US">
                <a:cs typeface="Calibri"/>
              </a:rPr>
              <a:t> </a:t>
            </a:r>
            <a:r>
              <a:rPr lang="en-US" err="1">
                <a:cs typeface="Calibri"/>
              </a:rPr>
              <a:t>dalla</a:t>
            </a:r>
            <a:r>
              <a:rPr lang="en-US">
                <a:cs typeface="Calibri"/>
              </a:rPr>
              <a:t> </a:t>
            </a:r>
            <a:r>
              <a:rPr lang="en-US" err="1">
                <a:cs typeface="Calibri"/>
              </a:rPr>
              <a:t>raccolta</a:t>
            </a:r>
            <a:r>
              <a:rPr lang="en-US">
                <a:cs typeface="Calibri"/>
              </a:rPr>
              <a:t> </a:t>
            </a:r>
            <a:r>
              <a:rPr lang="en-US" err="1">
                <a:cs typeface="Calibri"/>
              </a:rPr>
              <a:t>dei</a:t>
            </a:r>
            <a:r>
              <a:rPr lang="en-US">
                <a:cs typeface="Calibri"/>
              </a:rPr>
              <a:t> </a:t>
            </a:r>
            <a:r>
              <a:rPr lang="en-US" err="1">
                <a:cs typeface="Calibri"/>
              </a:rPr>
              <a:t>dati</a:t>
            </a:r>
            <a:r>
              <a:rPr lang="en-US">
                <a:cs typeface="Calibri"/>
              </a:rPr>
              <a:t> </a:t>
            </a:r>
            <a:r>
              <a:rPr lang="en-US" err="1">
                <a:cs typeface="Calibri"/>
              </a:rPr>
              <a:t>oggettivi</a:t>
            </a:r>
            <a:r>
              <a:rPr lang="en-US">
                <a:cs typeface="Calibri"/>
              </a:rPr>
              <a:t> </a:t>
            </a:r>
            <a:r>
              <a:rPr lang="en-US" err="1">
                <a:cs typeface="Calibri"/>
              </a:rPr>
              <a:t>durante</a:t>
            </a:r>
            <a:r>
              <a:rPr lang="en-US">
                <a:cs typeface="Calibri"/>
              </a:rPr>
              <a:t> la </a:t>
            </a:r>
            <a:r>
              <a:rPr lang="en-US" err="1">
                <a:cs typeface="Calibri"/>
              </a:rPr>
              <a:t>fase</a:t>
            </a:r>
            <a:r>
              <a:rPr lang="en-US">
                <a:cs typeface="Calibri"/>
              </a:rPr>
              <a:t> </a:t>
            </a:r>
            <a:r>
              <a:rPr lang="en-US" err="1">
                <a:cs typeface="Calibri"/>
              </a:rPr>
              <a:t>preliminare</a:t>
            </a:r>
            <a:r>
              <a:rPr lang="en-US">
                <a:cs typeface="Calibri"/>
              </a:rPr>
              <a:t> </a:t>
            </a:r>
          </a:p>
          <a:p>
            <a:pPr marL="171450" indent="-171450">
              <a:buFont typeface="Arial"/>
              <a:buChar char="•"/>
            </a:pPr>
            <a:r>
              <a:rPr lang="en-US" err="1">
                <a:cs typeface="Calibri"/>
              </a:rPr>
              <a:t>mostrarvi</a:t>
            </a:r>
            <a:r>
              <a:rPr lang="en-US">
                <a:cs typeface="Calibri"/>
              </a:rPr>
              <a:t> DEMO del </a:t>
            </a:r>
            <a:r>
              <a:rPr lang="en-US" err="1">
                <a:cs typeface="Calibri"/>
              </a:rPr>
              <a:t>questionario</a:t>
            </a:r>
            <a:r>
              <a:rPr lang="en-US">
                <a:cs typeface="Calibri"/>
              </a:rPr>
              <a:t> WOSEQ </a:t>
            </a:r>
            <a:r>
              <a:rPr lang="en-US" err="1">
                <a:cs typeface="Calibri"/>
              </a:rPr>
              <a:t>creato</a:t>
            </a:r>
            <a:r>
              <a:rPr lang="en-US">
                <a:cs typeface="Calibri"/>
              </a:rPr>
              <a:t> </a:t>
            </a:r>
            <a:r>
              <a:rPr lang="en-US" err="1">
                <a:cs typeface="Calibri"/>
              </a:rPr>
              <a:t>appositamente</a:t>
            </a:r>
            <a:r>
              <a:rPr lang="en-US">
                <a:cs typeface="Calibri"/>
              </a:rPr>
              <a:t> per il vostro </a:t>
            </a:r>
            <a:r>
              <a:rPr lang="en-US" err="1">
                <a:cs typeface="Calibri"/>
              </a:rPr>
              <a:t>gruppo</a:t>
            </a:r>
            <a:r>
              <a:rPr lang="en-US">
                <a:cs typeface="Calibri"/>
              </a:rPr>
              <a:t> e </a:t>
            </a:r>
            <a:r>
              <a:rPr lang="en-US" err="1">
                <a:cs typeface="Calibri"/>
              </a:rPr>
              <a:t>quindi</a:t>
            </a:r>
            <a:r>
              <a:rPr lang="en-US">
                <a:cs typeface="Calibri"/>
              </a:rPr>
              <a:t> </a:t>
            </a:r>
            <a:r>
              <a:rPr lang="en-US" err="1">
                <a:cs typeface="Calibri"/>
              </a:rPr>
              <a:t>customizzato</a:t>
            </a:r>
            <a:r>
              <a:rPr lang="en-US">
                <a:cs typeface="Calibri"/>
              </a:rPr>
              <a:t> per il vostro </a:t>
            </a:r>
            <a:r>
              <a:rPr lang="en-US" err="1">
                <a:cs typeface="Calibri"/>
              </a:rPr>
              <a:t>settore</a:t>
            </a:r>
            <a:endParaRPr lang="en-US">
              <a:cs typeface="Calibri"/>
            </a:endParaRPr>
          </a:p>
        </p:txBody>
      </p:sp>
      <p:sp>
        <p:nvSpPr>
          <p:cNvPr id="4" name="Segnaposto numero diapositiva 3"/>
          <p:cNvSpPr>
            <a:spLocks noGrp="1"/>
          </p:cNvSpPr>
          <p:nvPr>
            <p:ph type="sldNum" sz="quarter" idx="5"/>
          </p:nvPr>
        </p:nvSpPr>
        <p:spPr/>
        <p:txBody>
          <a:bodyPr/>
          <a:lstStyle/>
          <a:p>
            <a:fld id="{9F8CB2CA-6E53-7F47-995E-78BDE4A84FC8}" type="slidenum">
              <a:rPr lang="it-IT" smtClean="0"/>
              <a:t>1</a:t>
            </a:fld>
            <a:endParaRPr lang="it-IT"/>
          </a:p>
        </p:txBody>
      </p:sp>
    </p:spTree>
    <p:extLst>
      <p:ext uri="{BB962C8B-B14F-4D97-AF65-F5344CB8AC3E}">
        <p14:creationId xmlns:p14="http://schemas.microsoft.com/office/powerpoint/2010/main" val="1575353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OPZIONE 2</a:t>
            </a:r>
          </a:p>
        </p:txBody>
      </p:sp>
      <p:sp>
        <p:nvSpPr>
          <p:cNvPr id="4" name="Segnaposto numero diapositiva 3"/>
          <p:cNvSpPr>
            <a:spLocks noGrp="1"/>
          </p:cNvSpPr>
          <p:nvPr>
            <p:ph type="sldNum" sz="quarter" idx="5"/>
          </p:nvPr>
        </p:nvSpPr>
        <p:spPr/>
        <p:txBody>
          <a:bodyPr/>
          <a:lstStyle/>
          <a:p>
            <a:fld id="{9F8CB2CA-6E53-7F47-995E-78BDE4A84FC8}" type="slidenum">
              <a:rPr lang="it-IT" smtClean="0"/>
              <a:t>11</a:t>
            </a:fld>
            <a:endParaRPr lang="it-IT"/>
          </a:p>
        </p:txBody>
      </p:sp>
    </p:spTree>
    <p:extLst>
      <p:ext uri="{BB962C8B-B14F-4D97-AF65-F5344CB8AC3E}">
        <p14:creationId xmlns:p14="http://schemas.microsoft.com/office/powerpoint/2010/main" val="4200530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it-IT" altLang="it-IT"/>
              <a:t>TUTTI I SEMAFORI</a:t>
            </a:r>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12</a:t>
            </a:fld>
            <a:endParaRPr lang="en-US" altLang="it-IT" sz="1300">
              <a:latin typeface="Calibri" panose="020F0502020204030204" pitchFamily="34" charset="0"/>
            </a:endParaRPr>
          </a:p>
        </p:txBody>
      </p:sp>
    </p:spTree>
    <p:extLst>
      <p:ext uri="{BB962C8B-B14F-4D97-AF65-F5344CB8AC3E}">
        <p14:creationId xmlns:p14="http://schemas.microsoft.com/office/powerpoint/2010/main" val="2502921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cs typeface="Calibri" panose="020F0502020204030204"/>
            </a:endParaRPr>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13</a:t>
            </a:fld>
            <a:endParaRPr lang="en-US" altLang="it-IT" sz="1300">
              <a:latin typeface="Calibri" panose="020F0502020204030204" pitchFamily="34" charset="0"/>
            </a:endParaRPr>
          </a:p>
        </p:txBody>
      </p:sp>
    </p:spTree>
    <p:extLst>
      <p:ext uri="{BB962C8B-B14F-4D97-AF65-F5344CB8AC3E}">
        <p14:creationId xmlns:p14="http://schemas.microsoft.com/office/powerpoint/2010/main" val="4069716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altLang="it-IT"/>
              <a:t>MODIFICARE IN BASE ALL’AZIENDA inserendo immagine metodologia corretta</a:t>
            </a:r>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14</a:t>
            </a:fld>
            <a:endParaRPr lang="en-US" altLang="it-IT" sz="1300">
              <a:latin typeface="Calibri" panose="020F0502020204030204" pitchFamily="34" charset="0"/>
            </a:endParaRPr>
          </a:p>
        </p:txBody>
      </p:sp>
    </p:spTree>
    <p:extLst>
      <p:ext uri="{BB962C8B-B14F-4D97-AF65-F5344CB8AC3E}">
        <p14:creationId xmlns:p14="http://schemas.microsoft.com/office/powerpoint/2010/main" val="3148998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BD92870D-7EDB-F444-A667-75F2DC21F4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D0F78AA2-FF65-A849-AF55-149CE42258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buFont typeface="Symbol" pitchFamily="2" charset="2"/>
              <a:buChar char="·"/>
            </a:pPr>
            <a:endParaRPr lang="it-IT" altLang="it-IT">
              <a:cs typeface="Calibri" panose="020F0502020204030204"/>
            </a:endParaRPr>
          </a:p>
        </p:txBody>
      </p:sp>
      <p:sp>
        <p:nvSpPr>
          <p:cNvPr id="22531" name="Slide Number Placeholder 3">
            <a:extLst>
              <a:ext uri="{FF2B5EF4-FFF2-40B4-BE49-F238E27FC236}">
                <a16:creationId xmlns:a16="http://schemas.microsoft.com/office/drawing/2014/main" id="{41B22E59-C244-C649-A212-2E5C520CC7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B7CAA555-9164-0049-914A-43B26231A7F4}" type="slidenum">
              <a:rPr lang="en-US" altLang="it-IT" sz="1300" smtClean="0">
                <a:latin typeface="Calibri" panose="020F0502020204030204" pitchFamily="34" charset="0"/>
              </a:rPr>
              <a:pPr/>
              <a:t>15</a:t>
            </a:fld>
            <a:endParaRPr lang="en-US" altLang="it-IT" sz="1300">
              <a:latin typeface="Calibri" panose="020F0502020204030204" pitchFamily="34" charset="0"/>
            </a:endParaRPr>
          </a:p>
        </p:txBody>
      </p:sp>
    </p:spTree>
    <p:extLst>
      <p:ext uri="{BB962C8B-B14F-4D97-AF65-F5344CB8AC3E}">
        <p14:creationId xmlns:p14="http://schemas.microsoft.com/office/powerpoint/2010/main" val="945817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F8CB2CA-6E53-7F47-995E-78BDE4A84FC8}" type="slidenum">
              <a:rPr lang="it-IT" smtClean="0"/>
              <a:t>16</a:t>
            </a:fld>
            <a:endParaRPr lang="it-IT"/>
          </a:p>
        </p:txBody>
      </p:sp>
    </p:spTree>
    <p:extLst>
      <p:ext uri="{BB962C8B-B14F-4D97-AF65-F5344CB8AC3E}">
        <p14:creationId xmlns:p14="http://schemas.microsoft.com/office/powerpoint/2010/main" val="3117269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F8CB2CA-6E53-7F47-995E-78BDE4A84FC8}" type="slidenum">
              <a:rPr lang="it-IT" smtClean="0"/>
              <a:t>17</a:t>
            </a:fld>
            <a:endParaRPr lang="it-IT"/>
          </a:p>
        </p:txBody>
      </p:sp>
    </p:spTree>
    <p:extLst>
      <p:ext uri="{BB962C8B-B14F-4D97-AF65-F5344CB8AC3E}">
        <p14:creationId xmlns:p14="http://schemas.microsoft.com/office/powerpoint/2010/main" val="1128541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A1A6D-6587-EE64-4B28-0E0E78AB447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EA389B1-1539-FF7B-BE31-DCDFFA7DA77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0F2F0C7-69B4-B03C-0636-4A9BFA3D29CC}"/>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C4FD642-2724-AFE4-8F72-2977581B6CC3}"/>
              </a:ext>
            </a:extLst>
          </p:cNvPr>
          <p:cNvSpPr>
            <a:spLocks noGrp="1"/>
          </p:cNvSpPr>
          <p:nvPr>
            <p:ph type="sldNum" sz="quarter" idx="5"/>
          </p:nvPr>
        </p:nvSpPr>
        <p:spPr/>
        <p:txBody>
          <a:bodyPr/>
          <a:lstStyle/>
          <a:p>
            <a:fld id="{9F8CB2CA-6E53-7F47-995E-78BDE4A84FC8}" type="slidenum">
              <a:rPr lang="it-IT" smtClean="0"/>
              <a:t>18</a:t>
            </a:fld>
            <a:endParaRPr lang="it-IT"/>
          </a:p>
        </p:txBody>
      </p:sp>
    </p:spTree>
    <p:extLst>
      <p:ext uri="{BB962C8B-B14F-4D97-AF65-F5344CB8AC3E}">
        <p14:creationId xmlns:p14="http://schemas.microsoft.com/office/powerpoint/2010/main" val="2662878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D8925-9B67-F4D3-032D-3BFD6BFE0EA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CF60F7D-2295-89E5-AE19-7A5088C55B8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51DF916-B797-9A11-86AE-ED5C781279F2}"/>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02C69A6-1625-983E-CA61-CD01FD092FA6}"/>
              </a:ext>
            </a:extLst>
          </p:cNvPr>
          <p:cNvSpPr>
            <a:spLocks noGrp="1"/>
          </p:cNvSpPr>
          <p:nvPr>
            <p:ph type="sldNum" sz="quarter" idx="5"/>
          </p:nvPr>
        </p:nvSpPr>
        <p:spPr/>
        <p:txBody>
          <a:bodyPr/>
          <a:lstStyle/>
          <a:p>
            <a:fld id="{9F8CB2CA-6E53-7F47-995E-78BDE4A84FC8}" type="slidenum">
              <a:rPr lang="it-IT" smtClean="0"/>
              <a:t>19</a:t>
            </a:fld>
            <a:endParaRPr lang="it-IT"/>
          </a:p>
        </p:txBody>
      </p:sp>
    </p:spTree>
    <p:extLst>
      <p:ext uri="{BB962C8B-B14F-4D97-AF65-F5344CB8AC3E}">
        <p14:creationId xmlns:p14="http://schemas.microsoft.com/office/powerpoint/2010/main" val="1598672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WOSEQ LUXURY</a:t>
            </a:r>
          </a:p>
          <a:p>
            <a:endParaRPr lang="it-IT"/>
          </a:p>
          <a:p>
            <a:r>
              <a:rPr lang="it-IT">
                <a:cs typeface="Calibri"/>
              </a:rPr>
              <a:t>Qui vedete 7 Gruppi omogenei, ovvero quelli del gruppo Kering oggetto della personalizzazione del questionario. Uffici, Magazzini e Produzione per voi sono di interesse, mentre per esempio Osteria non lo è perché è contemplato soltanto da Gucci Garden.</a:t>
            </a:r>
          </a:p>
        </p:txBody>
      </p:sp>
      <p:sp>
        <p:nvSpPr>
          <p:cNvPr id="4" name="Segnaposto numero diapositiva 3"/>
          <p:cNvSpPr>
            <a:spLocks noGrp="1"/>
          </p:cNvSpPr>
          <p:nvPr>
            <p:ph type="sldNum" sz="quarter" idx="5"/>
          </p:nvPr>
        </p:nvSpPr>
        <p:spPr/>
        <p:txBody>
          <a:bodyPr/>
          <a:lstStyle/>
          <a:p>
            <a:fld id="{9F8CB2CA-6E53-7F47-995E-78BDE4A84FC8}" type="slidenum">
              <a:rPr lang="it-IT" smtClean="0"/>
              <a:t>24</a:t>
            </a:fld>
            <a:endParaRPr lang="it-IT"/>
          </a:p>
        </p:txBody>
      </p:sp>
    </p:spTree>
    <p:extLst>
      <p:ext uri="{BB962C8B-B14F-4D97-AF65-F5344CB8AC3E}">
        <p14:creationId xmlns:p14="http://schemas.microsoft.com/office/powerpoint/2010/main" val="897437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it-IT" altLang="it-IT">
                <a:solidFill>
                  <a:srgbClr val="FF0000"/>
                </a:solidFill>
              </a:rPr>
              <a:t>MODIFICARE IMMAGINE DELLA METODOLOGIA CORRETTA PER L’AZIENDA--&gt; LASCIARE IL CERCHIO VERDE COMUNQUE SULLA FASE PRELIMINARE</a:t>
            </a:r>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3</a:t>
            </a:fld>
            <a:endParaRPr lang="en-US" altLang="it-IT" sz="1300">
              <a:latin typeface="Calibri" panose="020F0502020204030204" pitchFamily="34" charset="0"/>
            </a:endParaRPr>
          </a:p>
        </p:txBody>
      </p:sp>
    </p:spTree>
    <p:extLst>
      <p:ext uri="{BB962C8B-B14F-4D97-AF65-F5344CB8AC3E}">
        <p14:creationId xmlns:p14="http://schemas.microsoft.com/office/powerpoint/2010/main" val="371497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F8CB2CA-6E53-7F47-995E-78BDE4A84FC8}" type="slidenum">
              <a:rPr lang="it-IT" smtClean="0"/>
              <a:t>26</a:t>
            </a:fld>
            <a:endParaRPr lang="it-IT"/>
          </a:p>
        </p:txBody>
      </p:sp>
    </p:spTree>
    <p:extLst>
      <p:ext uri="{BB962C8B-B14F-4D97-AF65-F5344CB8AC3E}">
        <p14:creationId xmlns:p14="http://schemas.microsoft.com/office/powerpoint/2010/main" val="2129559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altLang="it-IT">
                <a:cs typeface="Calibri"/>
              </a:rPr>
              <a:t>Vi sembra ragionevole una finestra temporale di 15 giorni per la compilazione del WOSEQ?</a:t>
            </a:r>
            <a:br>
              <a:rPr lang="it-IT" altLang="it-IT">
                <a:cs typeface="+mn-lt"/>
              </a:rPr>
            </a:br>
            <a:r>
              <a:rPr lang="it-IT" altLang="it-IT">
                <a:cs typeface="Calibri"/>
              </a:rPr>
              <a:t>Nella nostra esperienza due settimane è un buon tempo. </a:t>
            </a:r>
          </a:p>
          <a:p>
            <a:endParaRPr lang="it-IT" altLang="it-IT">
              <a:cs typeface="Calibri"/>
            </a:endParaRPr>
          </a:p>
          <a:p>
            <a:r>
              <a:rPr lang="it-IT" altLang="it-IT">
                <a:cs typeface="Calibri"/>
              </a:rPr>
              <a:t>Da un punto di vista deontologico non possiamo monitorare chi ha compilato il questionario e non ci sarebbe possibile neanche perché l'ID non viene visualizzato essendo una compilazione del tutto anonima, ma possiamo monitorare l'andamento delle compilazioni in itinere (es: facciamo </a:t>
            </a:r>
            <a:r>
              <a:rPr lang="it-IT" altLang="it-IT" err="1">
                <a:cs typeface="Calibri"/>
              </a:rPr>
              <a:t>push</a:t>
            </a:r>
            <a:r>
              <a:rPr lang="it-IT" altLang="it-IT">
                <a:cs typeface="Calibri"/>
              </a:rPr>
              <a:t> su Magazzino se risulta compilato ancora da pochi dopo X tempo). Non andrei comunque oltre alla terza settimana.</a:t>
            </a:r>
          </a:p>
          <a:p>
            <a:endParaRPr lang="it-IT" altLang="it-IT">
              <a:cs typeface="Calibri"/>
            </a:endParaRPr>
          </a:p>
          <a:p>
            <a:r>
              <a:rPr lang="it-IT" altLang="it-IT">
                <a:cs typeface="Calibri"/>
              </a:rPr>
              <a:t>Quando possiamo lanciarlo? Entro...? Dipende anche da quando potete lanciare la comunicazione *stabilire data precisa*</a:t>
            </a:r>
          </a:p>
          <a:p>
            <a:endParaRPr lang="it-IT" altLang="it-IT">
              <a:cs typeface="Calibri"/>
            </a:endParaRPr>
          </a:p>
          <a:p>
            <a:r>
              <a:rPr lang="it-IT" altLang="it-IT">
                <a:cs typeface="Calibri"/>
              </a:rPr>
              <a:t>Durata compilazione, necessario che avvenga in un'unica sessione perché non è possibile riprendere il questionario in momenti diversi.</a:t>
            </a:r>
          </a:p>
          <a:p>
            <a:endParaRPr lang="it-IT" altLang="it-IT">
              <a:cs typeface="Calibri"/>
            </a:endParaRPr>
          </a:p>
          <a:p>
            <a:r>
              <a:rPr lang="it-IT" altLang="it-IT">
                <a:cs typeface="Calibri"/>
              </a:rPr>
              <a:t>Dimostrazione link prova:</a:t>
            </a:r>
          </a:p>
          <a:p>
            <a:pPr marL="171450" indent="-171450">
              <a:buFont typeface="Arial"/>
              <a:buChar char="•"/>
            </a:pPr>
            <a:r>
              <a:rPr lang="it-IT" altLang="it-IT">
                <a:cs typeface="Calibri"/>
              </a:rPr>
              <a:t>intro generali, consenso informato, </a:t>
            </a:r>
            <a:r>
              <a:rPr lang="it-IT" altLang="it-IT" err="1">
                <a:cs typeface="Calibri"/>
              </a:rPr>
              <a:t>possibiltà</a:t>
            </a:r>
            <a:r>
              <a:rPr lang="it-IT" altLang="it-IT">
                <a:cs typeface="Calibri"/>
              </a:rPr>
              <a:t> di tornare indietro</a:t>
            </a:r>
            <a:endParaRPr lang="it-IT">
              <a:cs typeface="Calibri"/>
            </a:endParaRPr>
          </a:p>
          <a:p>
            <a:pPr marL="171450" indent="-171450">
              <a:buFont typeface="Arial"/>
              <a:buChar char="•"/>
            </a:pPr>
            <a:r>
              <a:rPr lang="it-IT" altLang="it-IT">
                <a:cs typeface="Calibri"/>
              </a:rPr>
              <a:t>affondo su slider che ci dà indice iniziale su soddisfazione ("sto dando risposte casuali"), </a:t>
            </a:r>
            <a:endParaRPr lang="it-IT">
              <a:cs typeface="Calibri"/>
            </a:endParaRPr>
          </a:p>
          <a:p>
            <a:pPr marL="171450" indent="-171450">
              <a:buFont typeface="Arial"/>
              <a:buChar char="•"/>
            </a:pPr>
            <a:r>
              <a:rPr lang="it-IT" altLang="it-IT">
                <a:cs typeface="Calibri"/>
              </a:rPr>
              <a:t>scala sul clima emotivo (trovate lista di vocaboli emozionali e uno spazio su cui poter scrivere altro, necessario indicare 3 emozioni al massimo), </a:t>
            </a:r>
            <a:endParaRPr lang="it-IT">
              <a:cs typeface="Calibri"/>
            </a:endParaRPr>
          </a:p>
          <a:p>
            <a:pPr marL="171450" indent="-171450">
              <a:buFont typeface="Arial"/>
              <a:buChar char="•"/>
            </a:pPr>
            <a:r>
              <a:rPr lang="it-IT" altLang="it-IT">
                <a:cs typeface="Calibri"/>
              </a:rPr>
              <a:t>emozioni che vorresti provare (ci aiutano a orientare le azioni di miglioramento), </a:t>
            </a:r>
            <a:endParaRPr lang="it-IT">
              <a:cs typeface="Calibri"/>
            </a:endParaRPr>
          </a:p>
          <a:p>
            <a:pPr marL="171450" indent="-171450">
              <a:buFont typeface="Arial"/>
              <a:buChar char="•"/>
            </a:pPr>
            <a:r>
              <a:rPr lang="it-IT" altLang="it-IT">
                <a:cs typeface="Calibri"/>
              </a:rPr>
              <a:t>indicare le principali fonti di stress a lavoro (massimo 3, se ne mettessi 4 il questionario me lo segnalerebbe), </a:t>
            </a:r>
            <a:endParaRPr lang="it-IT">
              <a:cs typeface="Calibri"/>
            </a:endParaRPr>
          </a:p>
          <a:p>
            <a:pPr marL="171450" indent="-171450">
              <a:buFont typeface="Arial"/>
              <a:buChar char="•"/>
            </a:pPr>
            <a:r>
              <a:rPr lang="it-IT" altLang="it-IT">
                <a:cs typeface="Calibri"/>
              </a:rPr>
              <a:t>3 principali fonti di benessere (elemento distintivo del WOSEQ, misura le fonti di stress ma anche quello che ci aiuta a stare bene), </a:t>
            </a:r>
            <a:endParaRPr lang="it-IT">
              <a:cs typeface="Calibri"/>
            </a:endParaRPr>
          </a:p>
          <a:p>
            <a:pPr marL="171450" indent="-171450">
              <a:buFont typeface="Arial"/>
              <a:buChar char="•"/>
            </a:pPr>
            <a:r>
              <a:rPr lang="it-IT" altLang="it-IT">
                <a:cs typeface="Calibri" panose="020F0502020204030204"/>
              </a:rPr>
              <a:t>info relative al lavoro considerando gli ultimi 6 mesi lavorativi... alcune domande vanno nella direzione negativa/critica, altre invece verso il benessere (questo a livello metodologico è importante per noi, ci permette di verificare la coerenza delle risposte) ==&gt; SOTTOLINEARE LE DIMENSIONI SPECIFICHE DEL WOSEQ LUXURY, LEGGERE OGNI DOMANDA CITANDO LE DIMENSIONI A CUI SI RIFERISCONO (per es: "questa domanda fa riferimento alle relazioni"), SOTTOLINEA CHE ALCUNE DI QUESTE PAROLE (per es. Emergenza) SONO RIFERIMENTI TESTUALI DI QUANTO RIPORTATO DURANTE I FG CON IL GRPP KERING</a:t>
            </a:r>
          </a:p>
          <a:p>
            <a:pPr marL="171450" indent="-171450">
              <a:buFont typeface="Arial"/>
              <a:buChar char="•"/>
            </a:pPr>
            <a:r>
              <a:rPr lang="it-IT" altLang="it-IT">
                <a:cs typeface="Calibri" panose="020F0502020204030204"/>
              </a:rPr>
              <a:t>Conclusa la parte di </a:t>
            </a:r>
            <a:r>
              <a:rPr lang="it-IT" altLang="it-IT" err="1">
                <a:cs typeface="Calibri" panose="020F0502020204030204"/>
              </a:rPr>
              <a:t>assessment</a:t>
            </a:r>
            <a:r>
              <a:rPr lang="it-IT" altLang="it-IT">
                <a:cs typeface="Calibri" panose="020F0502020204030204"/>
              </a:rPr>
              <a:t>, chiediamo alle persone 3 iniziative che ritengono prioritarie. Abbiamo suddiviso le azioni in possibili aree perché nella prima versione del questionario le persone riportavano comunque le criticità, mentre queste categorie di azioni di miglioramento permettono di focalizzarsi sulle soluzioni e sui miglioramenti. Necessario specificare, non basta dire "migliorare l'organigramma" ma è importante fornire risposte puntuali. Se non seleziono niente non posso andare avanti, perché è necessario selezionare almeno un'area di miglioramento.</a:t>
            </a:r>
          </a:p>
          <a:p>
            <a:pPr marL="171450" indent="-171450">
              <a:buFont typeface="Arial"/>
              <a:buChar char="•"/>
            </a:pPr>
            <a:r>
              <a:rPr lang="it-IT" altLang="it-IT">
                <a:cs typeface="Calibri" panose="020F0502020204030204"/>
              </a:rPr>
              <a:t>Utilità nell'Azienda -&gt; diventa una sfida per la prossima valutazione: attraverso la comunicazione della VSLC e della messa a terra delle azioni di miglioramento le persone percepiscono l'utilità di tutto il progetto e questo fa aumentare la fiducia nell'efficacia dell'indagine</a:t>
            </a:r>
          </a:p>
          <a:p>
            <a:pPr marL="171450" indent="-171450">
              <a:buFont typeface="Arial"/>
              <a:buChar char="•"/>
            </a:pPr>
            <a:endParaRPr lang="it-IT" altLang="it-IT">
              <a:cs typeface="Calibri" panose="020F0502020204030204"/>
            </a:endParaRPr>
          </a:p>
          <a:p>
            <a:r>
              <a:rPr lang="it-IT" altLang="it-IT">
                <a:cs typeface="Calibri" panose="020F0502020204030204"/>
              </a:rPr>
              <a:t>FEEDBACK VOSTRO SUL QUESTIONARIO</a:t>
            </a:r>
          </a:p>
          <a:p>
            <a:pPr marL="171450" indent="-171450">
              <a:buFont typeface="Arial"/>
              <a:buChar char="•"/>
            </a:pPr>
            <a:endParaRPr lang="it-IT" altLang="it-IT">
              <a:cs typeface="Calibri" panose="020F0502020204030204"/>
            </a:endParaRPr>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27</a:t>
            </a:fld>
            <a:endParaRPr lang="en-US" altLang="it-IT" sz="1300">
              <a:latin typeface="Calibri" panose="020F0502020204030204" pitchFamily="34" charset="0"/>
            </a:endParaRPr>
          </a:p>
        </p:txBody>
      </p:sp>
    </p:spTree>
    <p:extLst>
      <p:ext uri="{BB962C8B-B14F-4D97-AF65-F5344CB8AC3E}">
        <p14:creationId xmlns:p14="http://schemas.microsoft.com/office/powerpoint/2010/main" val="2528224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it-IT" altLang="it-IT"/>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28</a:t>
            </a:fld>
            <a:endParaRPr lang="en-US" altLang="it-IT" sz="1300">
              <a:latin typeface="Calibri" panose="020F0502020204030204" pitchFamily="34" charset="0"/>
            </a:endParaRPr>
          </a:p>
        </p:txBody>
      </p:sp>
    </p:spTree>
    <p:extLst>
      <p:ext uri="{BB962C8B-B14F-4D97-AF65-F5344CB8AC3E}">
        <p14:creationId xmlns:p14="http://schemas.microsoft.com/office/powerpoint/2010/main" val="2991323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it-IT" altLang="it-IT"/>
              <a:t>Discussione </a:t>
            </a:r>
            <a:r>
              <a:rPr lang="it-IT" altLang="it-IT" err="1"/>
              <a:t>macrotematiche</a:t>
            </a:r>
            <a:r>
              <a:rPr lang="it-IT" altLang="it-IT"/>
              <a:t> in rappresentanza dei GO</a:t>
            </a:r>
          </a:p>
          <a:p>
            <a:endParaRPr lang="it-IT" altLang="it-IT">
              <a:cs typeface="Calibri"/>
            </a:endParaRPr>
          </a:p>
          <a:p>
            <a:r>
              <a:rPr lang="it-IT" altLang="it-IT">
                <a:cs typeface="Calibri"/>
              </a:rPr>
              <a:t>Se emerge un rischio basso per tutti, ha senso rivolgerli a rappresentanti dei GO (se i FG sono numericamente inferiori rispetto al numero stesso dei GO)</a:t>
            </a:r>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29</a:t>
            </a:fld>
            <a:endParaRPr lang="en-US" altLang="it-IT" sz="1300">
              <a:latin typeface="Calibri" panose="020F0502020204030204" pitchFamily="34" charset="0"/>
            </a:endParaRPr>
          </a:p>
        </p:txBody>
      </p:sp>
    </p:spTree>
    <p:extLst>
      <p:ext uri="{BB962C8B-B14F-4D97-AF65-F5344CB8AC3E}">
        <p14:creationId xmlns:p14="http://schemas.microsoft.com/office/powerpoint/2010/main" val="410450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4</a:t>
            </a:fld>
            <a:endParaRPr lang="en-US" altLang="it-IT" sz="1300">
              <a:latin typeface="Calibri" panose="020F0502020204030204" pitchFamily="34" charset="0"/>
            </a:endParaRPr>
          </a:p>
        </p:txBody>
      </p:sp>
    </p:spTree>
    <p:extLst>
      <p:ext uri="{BB962C8B-B14F-4D97-AF65-F5344CB8AC3E}">
        <p14:creationId xmlns:p14="http://schemas.microsoft.com/office/powerpoint/2010/main" val="103707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BD92870D-7EDB-F444-A667-75F2DC21F4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D0F78AA2-FF65-A849-AF55-149CE42258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altLang="it-IT"/>
              <a:t> </a:t>
            </a:r>
          </a:p>
          <a:p>
            <a:pPr eaLnBrk="1" hangingPunct="1">
              <a:spcBef>
                <a:spcPct val="0"/>
              </a:spcBef>
              <a:buFont typeface="Symbol" pitchFamily="2" charset="2"/>
              <a:buChar char="·"/>
            </a:pPr>
            <a:endParaRPr lang="it-IT" altLang="it-IT"/>
          </a:p>
          <a:p>
            <a:pPr eaLnBrk="1" hangingPunct="1">
              <a:spcBef>
                <a:spcPct val="0"/>
              </a:spcBef>
              <a:buFont typeface="Symbol" pitchFamily="2" charset="2"/>
              <a:buChar char="·"/>
            </a:pPr>
            <a:endParaRPr lang="it-IT" altLang="it-IT"/>
          </a:p>
        </p:txBody>
      </p:sp>
      <p:sp>
        <p:nvSpPr>
          <p:cNvPr id="22531" name="Slide Number Placeholder 3">
            <a:extLst>
              <a:ext uri="{FF2B5EF4-FFF2-40B4-BE49-F238E27FC236}">
                <a16:creationId xmlns:a16="http://schemas.microsoft.com/office/drawing/2014/main" id="{41B22E59-C244-C649-A212-2E5C520CC7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B7CAA555-9164-0049-914A-43B26231A7F4}" type="slidenum">
              <a:rPr lang="en-US" altLang="it-IT" sz="1300" smtClean="0">
                <a:latin typeface="Calibri" panose="020F0502020204030204" pitchFamily="34" charset="0"/>
              </a:rPr>
              <a:pPr/>
              <a:t>5</a:t>
            </a:fld>
            <a:endParaRPr lang="en-US" altLang="it-IT" sz="1300">
              <a:latin typeface="Calibri" panose="020F0502020204030204" pitchFamily="34" charset="0"/>
            </a:endParaRPr>
          </a:p>
        </p:txBody>
      </p:sp>
    </p:spTree>
    <p:extLst>
      <p:ext uri="{BB962C8B-B14F-4D97-AF65-F5344CB8AC3E}">
        <p14:creationId xmlns:p14="http://schemas.microsoft.com/office/powerpoint/2010/main" val="204514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altLang="it-IT">
                <a:cs typeface="Calibri"/>
              </a:rPr>
              <a:t>INSERIRE IMMAGINE CORRETTA DA CRUSCOTTO</a:t>
            </a:r>
            <a:endParaRPr lang="it-IT" altLang="it-IT"/>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6</a:t>
            </a:fld>
            <a:endParaRPr lang="en-US" altLang="it-IT" sz="1300">
              <a:latin typeface="Calibri" panose="020F0502020204030204" pitchFamily="34" charset="0"/>
            </a:endParaRPr>
          </a:p>
        </p:txBody>
      </p:sp>
    </p:spTree>
    <p:extLst>
      <p:ext uri="{BB962C8B-B14F-4D97-AF65-F5344CB8AC3E}">
        <p14:creationId xmlns:p14="http://schemas.microsoft.com/office/powerpoint/2010/main" val="2667528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it-IT" altLang="it-IT"/>
              <a:t>CAMBIARE IL SEMAFORO IN BASE AL RISCHIO «MEDIO» O «ALTO»</a:t>
            </a:r>
            <a:endParaRPr lang="it-IT" altLang="it-IT">
              <a:cs typeface="Calibri"/>
            </a:endParaRPr>
          </a:p>
          <a:p>
            <a:pPr eaLnBrk="1" hangingPunct="1"/>
            <a:r>
              <a:rPr lang="it-IT" altLang="it-IT"/>
              <a:t>METTERE IL CERCHIO ROSSO SUI VALORI CHE SI DISCOSTANO DAL VERDE ALL’INTERNO DEL GRAFICO</a:t>
            </a:r>
            <a:endParaRPr lang="it-IT" altLang="it-IT">
              <a:cs typeface="Calibri" panose="020F0502020204030204"/>
            </a:endParaRPr>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7</a:t>
            </a:fld>
            <a:endParaRPr lang="en-US" altLang="it-IT" sz="1300">
              <a:latin typeface="Calibri" panose="020F0502020204030204" pitchFamily="34" charset="0"/>
            </a:endParaRPr>
          </a:p>
        </p:txBody>
      </p:sp>
    </p:spTree>
    <p:extLst>
      <p:ext uri="{BB962C8B-B14F-4D97-AF65-F5344CB8AC3E}">
        <p14:creationId xmlns:p14="http://schemas.microsoft.com/office/powerpoint/2010/main" val="2406304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A38A499D-F993-1645-A481-4B2465982263}"/>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E5216F40-84FB-A44D-BF58-9E2329288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it-IT" altLang="it-IT"/>
              <a:t>DA MODIFICARE IN BASE AI RISULTATI</a:t>
            </a:r>
          </a:p>
          <a:p>
            <a:pPr eaLnBrk="1" hangingPunct="1"/>
            <a:r>
              <a:rPr lang="it-IT" altLang="it-IT"/>
              <a:t>OPZIONE 1</a:t>
            </a:r>
            <a:endParaRPr lang="it-IT" altLang="it-IT">
              <a:cs typeface="Calibri"/>
            </a:endParaRPr>
          </a:p>
          <a:p>
            <a:endParaRPr lang="it-IT" altLang="it-IT">
              <a:cs typeface="Calibri"/>
            </a:endParaRPr>
          </a:p>
        </p:txBody>
      </p:sp>
      <p:sp>
        <p:nvSpPr>
          <p:cNvPr id="25603" name="Slide Number Placeholder 3">
            <a:extLst>
              <a:ext uri="{FF2B5EF4-FFF2-40B4-BE49-F238E27FC236}">
                <a16:creationId xmlns:a16="http://schemas.microsoft.com/office/drawing/2014/main" id="{DCF08E52-661F-384A-BC02-37BAB8669B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8</a:t>
            </a:fld>
            <a:endParaRPr lang="en-US" altLang="it-IT" sz="1300">
              <a:latin typeface="Calibri" panose="020F0502020204030204" pitchFamily="34" charset="0"/>
            </a:endParaRPr>
          </a:p>
        </p:txBody>
      </p:sp>
    </p:spTree>
    <p:extLst>
      <p:ext uri="{BB962C8B-B14F-4D97-AF65-F5344CB8AC3E}">
        <p14:creationId xmlns:p14="http://schemas.microsoft.com/office/powerpoint/2010/main" val="205640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5A019-F131-45C2-1152-0C2B2CDC594E}"/>
            </a:ext>
          </a:extLst>
        </p:cNvPr>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4DE2F7D-9C5A-017C-46B9-4AFEABA68F1D}"/>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D0A8A2F3-3C1C-481C-62C9-90B68410E6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it-IT" altLang="it-IT" dirty="0"/>
              <a:t>DA MODIFICARE IN BASE AI RISULTATI</a:t>
            </a:r>
          </a:p>
          <a:p>
            <a:pPr eaLnBrk="1" hangingPunct="1"/>
            <a:r>
              <a:rPr lang="it-IT" altLang="it-IT" dirty="0"/>
              <a:t>OPZIONE 1</a:t>
            </a:r>
            <a:endParaRPr lang="it-IT" altLang="it-IT" dirty="0">
              <a:cs typeface="Calibri"/>
            </a:endParaRPr>
          </a:p>
          <a:p>
            <a:endParaRPr lang="it-IT" altLang="it-IT">
              <a:cs typeface="Calibri"/>
            </a:endParaRPr>
          </a:p>
        </p:txBody>
      </p:sp>
      <p:sp>
        <p:nvSpPr>
          <p:cNvPr id="25603" name="Slide Number Placeholder 3">
            <a:extLst>
              <a:ext uri="{FF2B5EF4-FFF2-40B4-BE49-F238E27FC236}">
                <a16:creationId xmlns:a16="http://schemas.microsoft.com/office/drawing/2014/main" id="{74333BAD-FC42-25D7-4373-EC4F14941F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9</a:t>
            </a:fld>
            <a:endParaRPr lang="en-US" altLang="it-IT" sz="1300">
              <a:latin typeface="Calibri" panose="020F0502020204030204" pitchFamily="34" charset="0"/>
            </a:endParaRPr>
          </a:p>
        </p:txBody>
      </p:sp>
    </p:spTree>
    <p:extLst>
      <p:ext uri="{BB962C8B-B14F-4D97-AF65-F5344CB8AC3E}">
        <p14:creationId xmlns:p14="http://schemas.microsoft.com/office/powerpoint/2010/main" val="5411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C6669-9BC6-B7EC-5AAC-8FF0306244E4}"/>
            </a:ext>
          </a:extLst>
        </p:cNvPr>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CCA48A75-2D72-7FCE-6530-3BF7ED9C6FE5}"/>
              </a:ext>
            </a:extLst>
          </p:cNvPr>
          <p:cNvSpPr>
            <a:spLocks noGrp="1" noRot="1" noChangeAspect="1" noTextEdit="1"/>
          </p:cNvSpPr>
          <p:nvPr>
            <p:ph type="sldImg"/>
          </p:nvPr>
        </p:nvSpPr>
        <p:spPr bwMode="auto">
          <a:xfrm>
            <a:off x="144463" y="768350"/>
            <a:ext cx="6808787" cy="38306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00065149-9E03-24C5-9D69-0ACF393F4C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it-IT" altLang="it-IT"/>
              <a:t>DA MODIFICARE IN BASE AI RISULTATI</a:t>
            </a:r>
          </a:p>
          <a:p>
            <a:pPr eaLnBrk="1" hangingPunct="1"/>
            <a:r>
              <a:rPr lang="it-IT" altLang="it-IT"/>
              <a:t>OPZIONE 1</a:t>
            </a:r>
            <a:endParaRPr lang="it-IT" altLang="it-IT">
              <a:cs typeface="Calibri"/>
            </a:endParaRPr>
          </a:p>
          <a:p>
            <a:endParaRPr lang="it-IT" altLang="it-IT">
              <a:cs typeface="Calibri"/>
            </a:endParaRPr>
          </a:p>
        </p:txBody>
      </p:sp>
      <p:sp>
        <p:nvSpPr>
          <p:cNvPr id="25603" name="Slide Number Placeholder 3">
            <a:extLst>
              <a:ext uri="{FF2B5EF4-FFF2-40B4-BE49-F238E27FC236}">
                <a16:creationId xmlns:a16="http://schemas.microsoft.com/office/drawing/2014/main" id="{D2E1E4AB-10CE-B5DE-790A-2A569D0EE1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FCDEEA5A-124C-AD4E-AF14-2503DF82A9D9}" type="slidenum">
              <a:rPr lang="en-US" altLang="it-IT" sz="1300">
                <a:latin typeface="Calibri" panose="020F0502020204030204" pitchFamily="34" charset="0"/>
              </a:rPr>
              <a:pPr/>
              <a:t>10</a:t>
            </a:fld>
            <a:endParaRPr lang="en-US" altLang="it-IT" sz="1300">
              <a:latin typeface="Calibri" panose="020F0502020204030204" pitchFamily="34" charset="0"/>
            </a:endParaRPr>
          </a:p>
        </p:txBody>
      </p:sp>
    </p:spTree>
    <p:extLst>
      <p:ext uri="{BB962C8B-B14F-4D97-AF65-F5344CB8AC3E}">
        <p14:creationId xmlns:p14="http://schemas.microsoft.com/office/powerpoint/2010/main" val="173695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9BF34-0038-614C-B1D8-23B1D373AB5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2C41EBC-EB2A-2444-8334-7B22B47FC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BBE87E0-CBB6-9B49-AA36-544CF39D33FF}"/>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5" name="Segnaposto piè di pagina 4">
            <a:extLst>
              <a:ext uri="{FF2B5EF4-FFF2-40B4-BE49-F238E27FC236}">
                <a16:creationId xmlns:a16="http://schemas.microsoft.com/office/drawing/2014/main" id="{57BBE54F-FD3B-0C40-BBE7-4982776C59E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176C4FD-6B16-4948-90D5-E8913561128A}"/>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722131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B7AD67-C1FB-F04A-8547-14D293D37DB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740EFFE-FE92-5A47-A254-E0AFF427BA3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A928E9B-FD8C-654A-B7DA-79D28BF4649C}"/>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5" name="Segnaposto piè di pagina 4">
            <a:extLst>
              <a:ext uri="{FF2B5EF4-FFF2-40B4-BE49-F238E27FC236}">
                <a16:creationId xmlns:a16="http://schemas.microsoft.com/office/drawing/2014/main" id="{5EDC123D-C48C-334E-870A-6B34835113D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0BE7772-CA3A-414C-AE0A-4012F271A7D6}"/>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196697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6F80D57-8D04-AF44-B156-9FCBBA69C1F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722AE02-80BC-A848-A88D-AA1D8D8BA75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069F7B-0E89-9A4B-94C6-AE2D4E8190FB}"/>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5" name="Segnaposto piè di pagina 4">
            <a:extLst>
              <a:ext uri="{FF2B5EF4-FFF2-40B4-BE49-F238E27FC236}">
                <a16:creationId xmlns:a16="http://schemas.microsoft.com/office/drawing/2014/main" id="{BB0F5075-54DA-814C-B8BF-48D05B0E926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AFA3D07-CFED-4A43-B1B1-41D956D9C029}"/>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1583902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64449-8D75-2948-BAD0-F01B3BFBE32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1C825AF-44D7-1148-88AA-BA5DF76F1AA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5163127-C166-C440-933D-4BE108523916}"/>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5" name="Segnaposto piè di pagina 4">
            <a:extLst>
              <a:ext uri="{FF2B5EF4-FFF2-40B4-BE49-F238E27FC236}">
                <a16:creationId xmlns:a16="http://schemas.microsoft.com/office/drawing/2014/main" id="{69D362AA-7798-D449-BE11-F82F7C4E52C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AC8CD28-AEA1-0B4A-8815-EDF5F5054C10}"/>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1263410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8622D0-5692-BE4F-8CE8-F6EAE8666FD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D8433ED-D7A5-BF4D-AB2B-0C967D5FA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6D1CD6D-EB30-5846-90C2-C383E1133E87}"/>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5" name="Segnaposto piè di pagina 4">
            <a:extLst>
              <a:ext uri="{FF2B5EF4-FFF2-40B4-BE49-F238E27FC236}">
                <a16:creationId xmlns:a16="http://schemas.microsoft.com/office/drawing/2014/main" id="{38169E11-A68B-0B46-8C6F-CB65FCAFF6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BE48AD-DA97-4B48-93F5-0431EC3A31C2}"/>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899767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2EDC6F-4DCB-4A4F-B73F-A9BB1D5731C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A2EFB79-510D-6E4D-BE84-358433D16FB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67177EE-B98E-1942-8D7A-6F8B9C7C8DA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55CB4AF-5CE2-204B-B8FF-D2045763B93E}"/>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6" name="Segnaposto piè di pagina 5">
            <a:extLst>
              <a:ext uri="{FF2B5EF4-FFF2-40B4-BE49-F238E27FC236}">
                <a16:creationId xmlns:a16="http://schemas.microsoft.com/office/drawing/2014/main" id="{B874DEA4-4A14-DC4E-A2DA-A450F6EC9C3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659E988-02D2-C64F-9441-46EB4785410E}"/>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3520323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A716A5-BDC7-4B48-AD32-3408AE0DC26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08B572C-8615-644B-8C20-AC4C37F4E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694E559-8DA5-6B47-8D9F-F8A4F790957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1E0E4FA-F8B7-F74A-94E7-6C055B59A2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9EE9C37-601C-5344-9DA4-10708AAE77F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8ECC3F0-C9CF-1A46-87E7-2B84770498A7}"/>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8" name="Segnaposto piè di pagina 7">
            <a:extLst>
              <a:ext uri="{FF2B5EF4-FFF2-40B4-BE49-F238E27FC236}">
                <a16:creationId xmlns:a16="http://schemas.microsoft.com/office/drawing/2014/main" id="{7029EA78-E590-6D4B-8825-68EA61B92BCB}"/>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102BC80-5227-7D4B-BE82-6CCEC7B8D4B9}"/>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1377249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C2EDEB-FAAD-8949-B518-ACB445780EA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78D5D90-7A6B-C54B-9285-D4FB8AA814F6}"/>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4" name="Segnaposto piè di pagina 3">
            <a:extLst>
              <a:ext uri="{FF2B5EF4-FFF2-40B4-BE49-F238E27FC236}">
                <a16:creationId xmlns:a16="http://schemas.microsoft.com/office/drawing/2014/main" id="{FC5B2CA3-7D55-EC43-B7EA-CA8B8A66743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71B5D13-576F-804D-8863-0DC6F207B94E}"/>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391567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9FD96F1-0307-614D-A36E-D95C042093BB}"/>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3" name="Segnaposto piè di pagina 2">
            <a:extLst>
              <a:ext uri="{FF2B5EF4-FFF2-40B4-BE49-F238E27FC236}">
                <a16:creationId xmlns:a16="http://schemas.microsoft.com/office/drawing/2014/main" id="{7D17EBDC-3F50-8A48-BDE7-CFBE6490797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DFF8117-22C7-D546-A785-60A659C162F7}"/>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3236360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D922B0-84B8-E94D-A8BB-6BEE5F0484B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172E272-9B9D-8646-AB2A-76FF26800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D8DFAF5-F309-2645-9FB9-8F55F45A2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2EEEEB5-204B-5045-B8E9-63167F21E51F}"/>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6" name="Segnaposto piè di pagina 5">
            <a:extLst>
              <a:ext uri="{FF2B5EF4-FFF2-40B4-BE49-F238E27FC236}">
                <a16:creationId xmlns:a16="http://schemas.microsoft.com/office/drawing/2014/main" id="{3EA41E37-EF9D-9847-99D3-C94C1EA533C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59CEA63-93DE-7840-8821-A50935851C88}"/>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61403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79E970-AAD3-EC4A-AABA-08B78A858DD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3909533-32FC-A741-AD6E-0872D55749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742E4DE-96D5-6B41-A430-7832BF84F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04C5EB4-CA16-C049-B4AA-6A831F6EB9E2}"/>
              </a:ext>
            </a:extLst>
          </p:cNvPr>
          <p:cNvSpPr>
            <a:spLocks noGrp="1"/>
          </p:cNvSpPr>
          <p:nvPr>
            <p:ph type="dt" sz="half" idx="10"/>
          </p:nvPr>
        </p:nvSpPr>
        <p:spPr/>
        <p:txBody>
          <a:bodyPr/>
          <a:lstStyle/>
          <a:p>
            <a:fld id="{54896B86-BDB8-FE49-936F-8927521FC76D}" type="datetimeFigureOut">
              <a:rPr lang="it-IT" smtClean="0"/>
              <a:t>04/03/2025</a:t>
            </a:fld>
            <a:endParaRPr lang="it-IT"/>
          </a:p>
        </p:txBody>
      </p:sp>
      <p:sp>
        <p:nvSpPr>
          <p:cNvPr id="6" name="Segnaposto piè di pagina 5">
            <a:extLst>
              <a:ext uri="{FF2B5EF4-FFF2-40B4-BE49-F238E27FC236}">
                <a16:creationId xmlns:a16="http://schemas.microsoft.com/office/drawing/2014/main" id="{987A68A2-33AA-434C-8674-892C54B1880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15D75A9-7FC8-E041-96F3-531E8E3578E5}"/>
              </a:ext>
            </a:extLst>
          </p:cNvPr>
          <p:cNvSpPr>
            <a:spLocks noGrp="1"/>
          </p:cNvSpPr>
          <p:nvPr>
            <p:ph type="sldNum" sz="quarter" idx="12"/>
          </p:nvPr>
        </p:nvSpPr>
        <p:spPr/>
        <p:txBody>
          <a:bodyPr/>
          <a:lstStyle/>
          <a:p>
            <a:fld id="{C756B4F8-4CD0-3144-A338-FC2D30528E00}" type="slidenum">
              <a:rPr lang="it-IT" smtClean="0"/>
              <a:t>‹N›</a:t>
            </a:fld>
            <a:endParaRPr lang="it-IT"/>
          </a:p>
        </p:txBody>
      </p:sp>
    </p:spTree>
    <p:extLst>
      <p:ext uri="{BB962C8B-B14F-4D97-AF65-F5344CB8AC3E}">
        <p14:creationId xmlns:p14="http://schemas.microsoft.com/office/powerpoint/2010/main" val="3693028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6A01EFC-B758-824C-BE71-23ED4294F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92BD689-05AF-9748-944E-F4037348EE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8AA40BA-31DB-E04E-B565-3FAB7B7F7B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96B86-BDB8-FE49-936F-8927521FC76D}" type="datetimeFigureOut">
              <a:rPr lang="it-IT" smtClean="0"/>
              <a:t>04/03/2025</a:t>
            </a:fld>
            <a:endParaRPr lang="it-IT"/>
          </a:p>
        </p:txBody>
      </p:sp>
      <p:sp>
        <p:nvSpPr>
          <p:cNvPr id="5" name="Segnaposto piè di pagina 4">
            <a:extLst>
              <a:ext uri="{FF2B5EF4-FFF2-40B4-BE49-F238E27FC236}">
                <a16:creationId xmlns:a16="http://schemas.microsoft.com/office/drawing/2014/main" id="{B5F788A8-9304-BC40-8537-22A7ED462B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F0FFB1F-633D-614D-824E-2B3EA1D148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6B4F8-4CD0-3144-A338-FC2D30528E00}" type="slidenum">
              <a:rPr lang="it-IT" smtClean="0"/>
              <a:t>‹N›</a:t>
            </a:fld>
            <a:endParaRPr lang="it-IT"/>
          </a:p>
        </p:txBody>
      </p:sp>
    </p:spTree>
    <p:extLst>
      <p:ext uri="{BB962C8B-B14F-4D97-AF65-F5344CB8AC3E}">
        <p14:creationId xmlns:p14="http://schemas.microsoft.com/office/powerpoint/2010/main" val="1209280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5.sv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8/10/relationships/comments" Target="../comments/modernComment_7DC_A030DBCD.xml"/><Relationship Id="rId7"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image" Target="../media/image7.jpeg"/><Relationship Id="rId2" Type="http://schemas.openxmlformats.org/officeDocument/2006/relationships/notesSlide" Target="../notesSlides/notesSlide15.xml"/><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20.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19.sv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19.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image" Target="../media/image30.png"/><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image" Target="../media/image8.pn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microsoft.com/office/2018/10/relationships/comments" Target="../comments/modernComment_6D2_5482E4C4.xm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8/10/relationships/comments" Target="../comments/modernComment_692_8AC9C152.xml"/><Relationship Id="rId7"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A3F09D0-C87E-6F4D-A17B-630141A1FCEC}"/>
              </a:ext>
            </a:extLst>
          </p:cNvPr>
          <p:cNvSpPr/>
          <p:nvPr/>
        </p:nvSpPr>
        <p:spPr>
          <a:xfrm>
            <a:off x="0" y="5752407"/>
            <a:ext cx="12192000" cy="1105593"/>
          </a:xfrm>
          <a:prstGeom prst="rect">
            <a:avLst/>
          </a:prstGeom>
          <a:solidFill>
            <a:schemeClr val="bg1">
              <a:alpha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51BAAAF9-87AE-774D-98FC-7C765CCB7060}"/>
              </a:ext>
            </a:extLst>
          </p:cNvPr>
          <p:cNvSpPr txBox="1"/>
          <p:nvPr/>
        </p:nvSpPr>
        <p:spPr>
          <a:xfrm>
            <a:off x="-7382" y="2255520"/>
            <a:ext cx="738664" cy="3489960"/>
          </a:xfrm>
          <a:prstGeom prst="rect">
            <a:avLst/>
          </a:prstGeom>
          <a:noFill/>
        </p:spPr>
        <p:txBody>
          <a:bodyPr vert="vert270" wrap="square" rtlCol="0">
            <a:spAutoFit/>
          </a:bodyPr>
          <a:lstStyle/>
          <a:p>
            <a:pPr algn="ctr"/>
            <a:r>
              <a:rPr lang="it-IT" b="1">
                <a:solidFill>
                  <a:schemeClr val="bg1"/>
                </a:solidFill>
                <a:latin typeface="Avenir Book" panose="02000503020000020003" pitchFamily="2" charset="0"/>
              </a:rPr>
              <a:t>MATERIALE RISERVATO </a:t>
            </a:r>
          </a:p>
          <a:p>
            <a:pPr algn="ctr"/>
            <a:r>
              <a:rPr lang="it-IT" b="1">
                <a:solidFill>
                  <a:schemeClr val="bg1"/>
                </a:solidFill>
                <a:latin typeface="Avenir Book" panose="02000503020000020003" pitchFamily="2" charset="0"/>
              </a:rPr>
              <a:t>NON DIVULGABILE</a:t>
            </a:r>
          </a:p>
        </p:txBody>
      </p:sp>
      <p:pic>
        <p:nvPicPr>
          <p:cNvPr id="6" name="Immagine 5" descr="Immagine che contiene testo, persona&#10;&#10;Descrizione generata automaticamente">
            <a:extLst>
              <a:ext uri="{FF2B5EF4-FFF2-40B4-BE49-F238E27FC236}">
                <a16:creationId xmlns:a16="http://schemas.microsoft.com/office/drawing/2014/main" id="{E6E89AC3-D995-5D4B-869C-1082F424B0E5}"/>
              </a:ext>
            </a:extLst>
          </p:cNvPr>
          <p:cNvPicPr>
            <a:picLocks noChangeAspect="1"/>
          </p:cNvPicPr>
          <p:nvPr/>
        </p:nvPicPr>
        <p:blipFill rotWithShape="1">
          <a:blip r:embed="rId3"/>
          <a:srcRect b="19"/>
          <a:stretch/>
        </p:blipFill>
        <p:spPr>
          <a:xfrm>
            <a:off x="-1504" y="0"/>
            <a:ext cx="12191980" cy="6856718"/>
          </a:xfrm>
          <a:prstGeom prst="rect">
            <a:avLst/>
          </a:prstGeom>
        </p:spPr>
      </p:pic>
      <p:sp>
        <p:nvSpPr>
          <p:cNvPr id="7" name="CasellaDiTesto 6">
            <a:extLst>
              <a:ext uri="{FF2B5EF4-FFF2-40B4-BE49-F238E27FC236}">
                <a16:creationId xmlns:a16="http://schemas.microsoft.com/office/drawing/2014/main" id="{5457179F-B6EA-2744-9BC8-3AEF15D11E0C}"/>
              </a:ext>
            </a:extLst>
          </p:cNvPr>
          <p:cNvSpPr txBox="1"/>
          <p:nvPr/>
        </p:nvSpPr>
        <p:spPr>
          <a:xfrm>
            <a:off x="1395081" y="3148732"/>
            <a:ext cx="10064163" cy="1938992"/>
          </a:xfrm>
          <a:prstGeom prst="rect">
            <a:avLst/>
          </a:prstGeom>
          <a:noFill/>
        </p:spPr>
        <p:txBody>
          <a:bodyPr wrap="square" lIns="91440" tIns="45720" rIns="91440" bIns="45720" rtlCol="0" anchor="t">
            <a:spAutoFit/>
          </a:bodyPr>
          <a:lstStyle/>
          <a:p>
            <a:pPr algn="r"/>
            <a:r>
              <a:rPr lang="it-IT" sz="4000" b="1">
                <a:solidFill>
                  <a:schemeClr val="bg1"/>
                </a:solidFill>
                <a:latin typeface="Avenir Book"/>
              </a:rPr>
              <a:t>Valutazione Stress Lavoro-Correlato SLC</a:t>
            </a:r>
            <a:endParaRPr lang="it-IT" sz="4000">
              <a:solidFill>
                <a:schemeClr val="bg1"/>
              </a:solidFill>
              <a:latin typeface="Avenir Book"/>
            </a:endParaRPr>
          </a:p>
          <a:p>
            <a:r>
              <a:rPr lang="it-IT" sz="4000" b="1">
                <a:solidFill>
                  <a:schemeClr val="bg1"/>
                </a:solidFill>
                <a:latin typeface="Avenir Book"/>
              </a:rPr>
              <a:t>                       con il Metodo</a:t>
            </a:r>
            <a:endParaRPr lang="it-IT" sz="4000">
              <a:solidFill>
                <a:schemeClr val="bg1"/>
              </a:solidFill>
              <a:latin typeface="Avenir Book"/>
            </a:endParaRPr>
          </a:p>
          <a:p>
            <a:pPr algn="r"/>
            <a:r>
              <a:rPr lang="it-IT" sz="4000" b="1">
                <a:solidFill>
                  <a:schemeClr val="bg1"/>
                </a:solidFill>
                <a:latin typeface="Avenir Book"/>
              </a:rPr>
              <a:t>per il benessere in </a:t>
            </a:r>
            <a:r>
              <a:rPr lang="it-IT" sz="4000">
                <a:solidFill>
                  <a:schemeClr val="bg1"/>
                </a:solidFill>
                <a:ea typeface="+mn-lt"/>
                <a:cs typeface="+mn-lt"/>
              </a:rPr>
              <a:t>{{</a:t>
            </a:r>
            <a:r>
              <a:rPr lang="it-IT" sz="4000" err="1">
                <a:solidFill>
                  <a:schemeClr val="bg1"/>
                </a:solidFill>
                <a:ea typeface="+mn-lt"/>
                <a:cs typeface="+mn-lt"/>
              </a:rPr>
              <a:t>nome_azienda</a:t>
            </a:r>
            <a:r>
              <a:rPr lang="it-IT" sz="4000">
                <a:solidFill>
                  <a:schemeClr val="bg1"/>
                </a:solidFill>
                <a:ea typeface="+mn-lt"/>
                <a:cs typeface="+mn-lt"/>
              </a:rPr>
              <a:t>}}</a:t>
            </a:r>
            <a:endParaRPr lang="it-IT" sz="3600">
              <a:solidFill>
                <a:schemeClr val="bg1"/>
              </a:solidFill>
              <a:latin typeface="Avenir Book" panose="02000503020000020003" pitchFamily="2" charset="0"/>
            </a:endParaRPr>
          </a:p>
        </p:txBody>
      </p:sp>
      <p:pic>
        <p:nvPicPr>
          <p:cNvPr id="8" name="Immagine 7">
            <a:extLst>
              <a:ext uri="{FF2B5EF4-FFF2-40B4-BE49-F238E27FC236}">
                <a16:creationId xmlns:a16="http://schemas.microsoft.com/office/drawing/2014/main" id="{67BC408B-1C8D-7A4B-914F-7A12C5BE1056}"/>
              </a:ext>
            </a:extLst>
          </p:cNvPr>
          <p:cNvPicPr>
            <a:picLocks noChangeAspect="1"/>
          </p:cNvPicPr>
          <p:nvPr/>
        </p:nvPicPr>
        <p:blipFill>
          <a:blip r:embed="rId4"/>
          <a:stretch>
            <a:fillRect/>
          </a:stretch>
        </p:blipFill>
        <p:spPr>
          <a:xfrm>
            <a:off x="7959953" y="3783330"/>
            <a:ext cx="3385188" cy="655622"/>
          </a:xfrm>
          <a:prstGeom prst="rect">
            <a:avLst/>
          </a:prstGeom>
        </p:spPr>
      </p:pic>
      <p:sp>
        <p:nvSpPr>
          <p:cNvPr id="10" name="CasellaDiTesto 9">
            <a:extLst>
              <a:ext uri="{FF2B5EF4-FFF2-40B4-BE49-F238E27FC236}">
                <a16:creationId xmlns:a16="http://schemas.microsoft.com/office/drawing/2014/main" id="{66E87068-3BCA-FE47-95E7-EFCC0D311139}"/>
              </a:ext>
            </a:extLst>
          </p:cNvPr>
          <p:cNvSpPr txBox="1"/>
          <p:nvPr/>
        </p:nvSpPr>
        <p:spPr>
          <a:xfrm>
            <a:off x="-8906" y="2102560"/>
            <a:ext cx="430887" cy="3641080"/>
          </a:xfrm>
          <a:prstGeom prst="rect">
            <a:avLst/>
          </a:prstGeom>
          <a:noFill/>
        </p:spPr>
        <p:txBody>
          <a:bodyPr vert="vert270" wrap="square" rtlCol="0">
            <a:spAutoFit/>
          </a:bodyPr>
          <a:lstStyle/>
          <a:p>
            <a:r>
              <a:rPr lang="it-IT" sz="1600" b="1">
                <a:solidFill>
                  <a:schemeClr val="bg1"/>
                </a:solidFill>
                <a:latin typeface="Avenir Book" panose="02000503020000020003" pitchFamily="2" charset="0"/>
              </a:rPr>
              <a:t>Materiale riservato non divulgabile</a:t>
            </a:r>
          </a:p>
        </p:txBody>
      </p:sp>
      <p:pic>
        <p:nvPicPr>
          <p:cNvPr id="9" name="Immagine 8" descr="Immagine che contiene testo, Carattere, schermata, logo&#10;&#10;Descrizione generata automaticamente">
            <a:extLst>
              <a:ext uri="{FF2B5EF4-FFF2-40B4-BE49-F238E27FC236}">
                <a16:creationId xmlns:a16="http://schemas.microsoft.com/office/drawing/2014/main" id="{4A62811B-25D1-C319-DBFA-29D3F32E2AE8}"/>
              </a:ext>
            </a:extLst>
          </p:cNvPr>
          <p:cNvPicPr>
            <a:picLocks noChangeAspect="1"/>
          </p:cNvPicPr>
          <p:nvPr/>
        </p:nvPicPr>
        <p:blipFill>
          <a:blip r:embed="rId5"/>
          <a:stretch>
            <a:fillRect/>
          </a:stretch>
        </p:blipFill>
        <p:spPr>
          <a:xfrm>
            <a:off x="0" y="1112520"/>
            <a:ext cx="2847059" cy="1163976"/>
          </a:xfrm>
          <a:prstGeom prst="rect">
            <a:avLst/>
          </a:prstGeom>
        </p:spPr>
      </p:pic>
    </p:spTree>
    <p:extLst>
      <p:ext uri="{BB962C8B-B14F-4D97-AF65-F5344CB8AC3E}">
        <p14:creationId xmlns:p14="http://schemas.microsoft.com/office/powerpoint/2010/main" val="3501600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5EE30-BFA2-8AE1-8310-B35E6879EF3C}"/>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F9A3E448-32AE-D127-27D8-C7800F1D92BE}"/>
              </a:ext>
            </a:extLst>
          </p:cNvPr>
          <p:cNvSpPr>
            <a:spLocks noChangeArrowheads="1"/>
          </p:cNvSpPr>
          <p:nvPr/>
        </p:nvSpPr>
        <p:spPr bwMode="auto">
          <a:xfrm>
            <a:off x="1523999" y="1124360"/>
            <a:ext cx="91440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algn="ctr"/>
            <a:r>
              <a:rPr lang="it-IT" sz="2000" dirty="0">
                <a:latin typeface="Avenir Book"/>
                <a:ea typeface="ＭＳ Ｐゴシック"/>
                <a:cs typeface="Arial"/>
              </a:rPr>
              <a:t>I gruppi omogenei {{go_triennio1_rosso}} presentano </a:t>
            </a:r>
            <a:r>
              <a:rPr lang="it-IT" sz="2000" b="1" dirty="0">
                <a:latin typeface="Avenir Book"/>
                <a:ea typeface="ＭＳ Ｐゴシック"/>
                <a:cs typeface="Arial"/>
              </a:rPr>
              <a:t>livelli di rischio alto</a:t>
            </a:r>
            <a:endParaRPr lang="it-IT" sz="2000" dirty="0">
              <a:latin typeface="Century Gothic"/>
              <a:ea typeface="ＭＳ Ｐゴシック"/>
              <a:cs typeface="Arial"/>
            </a:endParaRPr>
          </a:p>
          <a:p>
            <a:pPr algn="ctr"/>
            <a:endParaRPr lang="it-IT" altLang="it-IT" sz="2000">
              <a:latin typeface="Avenir Book" panose="02000503020000020003" pitchFamily="2" charset="0"/>
              <a:cs typeface="Arial" panose="020B0604020202020204" pitchFamily="34" charset="0"/>
            </a:endParaRPr>
          </a:p>
          <a:p>
            <a:pPr algn="ctr" eaLnBrk="1" hangingPunct="1"/>
            <a:endParaRPr lang="it-IT" altLang="it-IT" sz="2000">
              <a:latin typeface="Avenir Book" panose="02000503020000020003" pitchFamily="2" charset="0"/>
              <a:cs typeface="Arial" panose="020B0604020202020204" pitchFamily="34" charset="0"/>
            </a:endParaRPr>
          </a:p>
        </p:txBody>
      </p:sp>
      <p:sp>
        <p:nvSpPr>
          <p:cNvPr id="3" name="Rettangolo 2">
            <a:extLst>
              <a:ext uri="{FF2B5EF4-FFF2-40B4-BE49-F238E27FC236}">
                <a16:creationId xmlns:a16="http://schemas.microsoft.com/office/drawing/2014/main" id="{0A126552-874C-BF2C-C557-2A490C8FC345}"/>
              </a:ext>
            </a:extLst>
          </p:cNvPr>
          <p:cNvSpPr/>
          <p:nvPr/>
        </p:nvSpPr>
        <p:spPr>
          <a:xfrm>
            <a:off x="1631852" y="4717977"/>
            <a:ext cx="9036148" cy="923330"/>
          </a:xfrm>
          <a:prstGeom prst="rect">
            <a:avLst/>
          </a:prstGeom>
        </p:spPr>
        <p:txBody>
          <a:bodyPr wrap="square" lIns="91440" tIns="45720" rIns="91440" bIns="45720" anchor="t">
            <a:spAutoFit/>
          </a:bodyPr>
          <a:lstStyle/>
          <a:p>
            <a:pPr algn="just"/>
            <a:r>
              <a:rPr lang="it-IT" dirty="0">
                <a:latin typeface="Avenir Book"/>
              </a:rPr>
              <a:t>L’analisi degli indicatori evidenzia un livello di rischio stress lavoro-correlato tale da richiedere il ricorso ad azioni correttive immediate. </a:t>
            </a:r>
          </a:p>
          <a:p>
            <a:pPr algn="just"/>
            <a:endParaRPr lang="it-IT" dirty="0">
              <a:latin typeface="Avenir Book" panose="02000503020000020003" pitchFamily="2" charset="0"/>
            </a:endParaRPr>
          </a:p>
        </p:txBody>
      </p:sp>
      <p:sp>
        <p:nvSpPr>
          <p:cNvPr id="4" name="Rettangolo con angoli arrotondati 3">
            <a:extLst>
              <a:ext uri="{FF2B5EF4-FFF2-40B4-BE49-F238E27FC236}">
                <a16:creationId xmlns:a16="http://schemas.microsoft.com/office/drawing/2014/main" id="{8727DEFE-BC29-43F7-6F49-AEA432D87436}"/>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SINTESI VALUTAZIONE PRELIMINARE</a:t>
            </a:r>
            <a:endParaRPr lang="it-IT">
              <a:solidFill>
                <a:schemeClr val="bg1"/>
              </a:solidFill>
            </a:endParaRPr>
          </a:p>
        </p:txBody>
      </p:sp>
      <p:sp>
        <p:nvSpPr>
          <p:cNvPr id="5" name="TextBox 6">
            <a:extLst>
              <a:ext uri="{FF2B5EF4-FFF2-40B4-BE49-F238E27FC236}">
                <a16:creationId xmlns:a16="http://schemas.microsoft.com/office/drawing/2014/main" id="{56412BDE-8E93-256B-C7F1-473BD1F83B71}"/>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6" name="Gruppo 5">
            <a:extLst>
              <a:ext uri="{FF2B5EF4-FFF2-40B4-BE49-F238E27FC236}">
                <a16:creationId xmlns:a16="http://schemas.microsoft.com/office/drawing/2014/main" id="{189BC837-18C9-4572-FE72-29ADF82C8F75}"/>
              </a:ext>
            </a:extLst>
          </p:cNvPr>
          <p:cNvGrpSpPr/>
          <p:nvPr/>
        </p:nvGrpSpPr>
        <p:grpSpPr>
          <a:xfrm>
            <a:off x="10179636" y="6527800"/>
            <a:ext cx="1910765" cy="248708"/>
            <a:chOff x="9251115" y="6489227"/>
            <a:chExt cx="2866147" cy="373062"/>
          </a:xfrm>
        </p:grpSpPr>
        <p:pic>
          <p:nvPicPr>
            <p:cNvPr id="7" name="Picture 7">
              <a:extLst>
                <a:ext uri="{FF2B5EF4-FFF2-40B4-BE49-F238E27FC236}">
                  <a16:creationId xmlns:a16="http://schemas.microsoft.com/office/drawing/2014/main" id="{399C47C2-EE7E-9512-263E-A9117290D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magine che contiene disegnando&#10;&#10;Descrizione generata automaticamente">
              <a:extLst>
                <a:ext uri="{FF2B5EF4-FFF2-40B4-BE49-F238E27FC236}">
                  <a16:creationId xmlns:a16="http://schemas.microsoft.com/office/drawing/2014/main" id="{2E0BA6D4-C094-AF1F-C173-872EA1425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descr="Immagine che contiene Carattere, Elementi grafici, grafica, schermata&#10;&#10;Descrizione generata automaticamente">
              <a:extLst>
                <a:ext uri="{FF2B5EF4-FFF2-40B4-BE49-F238E27FC236}">
                  <a16:creationId xmlns:a16="http://schemas.microsoft.com/office/drawing/2014/main" id="{B71EC002-6F53-A32C-D19C-2CF2F0A500F4}"/>
                </a:ext>
              </a:extLst>
            </p:cNvPr>
            <p:cNvPicPr>
              <a:picLocks noChangeAspect="1"/>
            </p:cNvPicPr>
            <p:nvPr/>
          </p:nvPicPr>
          <p:blipFill>
            <a:blip r:embed="rId5"/>
            <a:stretch>
              <a:fillRect/>
            </a:stretch>
          </p:blipFill>
          <p:spPr>
            <a:xfrm>
              <a:off x="9251115" y="6519596"/>
              <a:ext cx="1577501" cy="317451"/>
            </a:xfrm>
            <a:prstGeom prst="rect">
              <a:avLst/>
            </a:prstGeom>
          </p:spPr>
        </p:pic>
      </p:grpSp>
      <p:pic>
        <p:nvPicPr>
          <p:cNvPr id="15" name="Immagine 14" descr="Immagine che contiene luce&#10;&#10;Descrizione generata automaticamente">
            <a:extLst>
              <a:ext uri="{FF2B5EF4-FFF2-40B4-BE49-F238E27FC236}">
                <a16:creationId xmlns:a16="http://schemas.microsoft.com/office/drawing/2014/main" id="{FE394AC9-CD9A-513F-05A5-3785DBF3E594}"/>
              </a:ext>
            </a:extLst>
          </p:cNvPr>
          <p:cNvPicPr>
            <a:picLocks noChangeAspect="1"/>
          </p:cNvPicPr>
          <p:nvPr/>
        </p:nvPicPr>
        <p:blipFill>
          <a:blip r:embed="rId6"/>
          <a:stretch>
            <a:fillRect/>
          </a:stretch>
        </p:blipFill>
        <p:spPr>
          <a:xfrm>
            <a:off x="5297944" y="1910859"/>
            <a:ext cx="1590461" cy="2692974"/>
          </a:xfrm>
          <a:prstGeom prst="rect">
            <a:avLst/>
          </a:prstGeom>
        </p:spPr>
      </p:pic>
      <p:sp>
        <p:nvSpPr>
          <p:cNvPr id="2" name="CasellaDiTesto 1">
            <a:extLst>
              <a:ext uri="{FF2B5EF4-FFF2-40B4-BE49-F238E27FC236}">
                <a16:creationId xmlns:a16="http://schemas.microsoft.com/office/drawing/2014/main" id="{CCAE9885-7F75-A06C-D8A8-D943156D7226}"/>
              </a:ext>
            </a:extLst>
          </p:cNvPr>
          <p:cNvSpPr txBox="1"/>
          <p:nvPr/>
        </p:nvSpPr>
        <p:spPr>
          <a:xfrm>
            <a:off x="1039091" y="1981199"/>
            <a:ext cx="33666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ea typeface="Calibri"/>
                <a:cs typeface="Calibri"/>
              </a:rPr>
              <a:t>{{if:go_triennio1_rosso:*}}</a:t>
            </a:r>
            <a:endParaRPr lang="it-IT"/>
          </a:p>
        </p:txBody>
      </p:sp>
    </p:spTree>
    <p:extLst>
      <p:ext uri="{BB962C8B-B14F-4D97-AF65-F5344CB8AC3E}">
        <p14:creationId xmlns:p14="http://schemas.microsoft.com/office/powerpoint/2010/main" val="221676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Elemento grafico 8" descr="Elenco di controllo da destra a sinistra">
            <a:extLst>
              <a:ext uri="{FF2B5EF4-FFF2-40B4-BE49-F238E27FC236}">
                <a16:creationId xmlns:a16="http://schemas.microsoft.com/office/drawing/2014/main" id="{C61DB657-906A-104A-9BE9-B8ED12FF01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1122" y="2883099"/>
            <a:ext cx="1091802" cy="1091802"/>
          </a:xfrm>
          <a:prstGeom prst="rect">
            <a:avLst/>
          </a:prstGeom>
        </p:spPr>
      </p:pic>
      <p:sp>
        <p:nvSpPr>
          <p:cNvPr id="12" name="CasellaDiTesto 11">
            <a:extLst>
              <a:ext uri="{FF2B5EF4-FFF2-40B4-BE49-F238E27FC236}">
                <a16:creationId xmlns:a16="http://schemas.microsoft.com/office/drawing/2014/main" id="{F9B81DF2-537D-1846-A6FA-489B4EA110BA}"/>
              </a:ext>
            </a:extLst>
          </p:cNvPr>
          <p:cNvSpPr txBox="1"/>
          <p:nvPr/>
        </p:nvSpPr>
        <p:spPr>
          <a:xfrm>
            <a:off x="10038384" y="2698227"/>
            <a:ext cx="711200" cy="369332"/>
          </a:xfrm>
          <a:prstGeom prst="rect">
            <a:avLst/>
          </a:prstGeom>
          <a:noFill/>
        </p:spPr>
        <p:txBody>
          <a:bodyPr wrap="square" rtlCol="0">
            <a:spAutoFit/>
          </a:bodyPr>
          <a:lstStyle/>
          <a:p>
            <a:r>
              <a:rPr lang="it-IT">
                <a:solidFill>
                  <a:schemeClr val="bg1"/>
                </a:solidFill>
              </a:rPr>
              <a:t>1</a:t>
            </a:r>
          </a:p>
        </p:txBody>
      </p:sp>
      <p:sp>
        <p:nvSpPr>
          <p:cNvPr id="8" name="CasellaDiTesto 7">
            <a:extLst>
              <a:ext uri="{FF2B5EF4-FFF2-40B4-BE49-F238E27FC236}">
                <a16:creationId xmlns:a16="http://schemas.microsoft.com/office/drawing/2014/main" id="{DD46325C-AAF0-1C4B-94B4-C4213839745F}"/>
              </a:ext>
            </a:extLst>
          </p:cNvPr>
          <p:cNvSpPr txBox="1"/>
          <p:nvPr/>
        </p:nvSpPr>
        <p:spPr>
          <a:xfrm>
            <a:off x="11130186" y="3820147"/>
            <a:ext cx="711200" cy="461665"/>
          </a:xfrm>
          <a:prstGeom prst="rect">
            <a:avLst/>
          </a:prstGeom>
          <a:noFill/>
        </p:spPr>
        <p:txBody>
          <a:bodyPr wrap="square" rtlCol="0">
            <a:spAutoFit/>
          </a:bodyPr>
          <a:lstStyle/>
          <a:p>
            <a:r>
              <a:rPr lang="it-IT" sz="2400">
                <a:solidFill>
                  <a:schemeClr val="bg1"/>
                </a:solidFill>
              </a:rPr>
              <a:t>2</a:t>
            </a:r>
          </a:p>
        </p:txBody>
      </p:sp>
      <p:sp>
        <p:nvSpPr>
          <p:cNvPr id="10" name="CasellaDiTesto 9">
            <a:extLst>
              <a:ext uri="{FF2B5EF4-FFF2-40B4-BE49-F238E27FC236}">
                <a16:creationId xmlns:a16="http://schemas.microsoft.com/office/drawing/2014/main" id="{E195F1EF-2B54-0942-AD8F-DB51E04B466A}"/>
              </a:ext>
            </a:extLst>
          </p:cNvPr>
          <p:cNvSpPr txBox="1"/>
          <p:nvPr/>
        </p:nvSpPr>
        <p:spPr>
          <a:xfrm>
            <a:off x="10055399" y="3498054"/>
            <a:ext cx="355600" cy="584775"/>
          </a:xfrm>
          <a:prstGeom prst="rect">
            <a:avLst/>
          </a:prstGeom>
          <a:noFill/>
        </p:spPr>
        <p:txBody>
          <a:bodyPr wrap="square" rtlCol="0">
            <a:spAutoFit/>
          </a:bodyPr>
          <a:lstStyle/>
          <a:p>
            <a:r>
              <a:rPr lang="it-IT" sz="3200">
                <a:solidFill>
                  <a:schemeClr val="bg1"/>
                </a:solidFill>
              </a:rPr>
              <a:t>3</a:t>
            </a:r>
            <a:endParaRPr lang="it-IT">
              <a:solidFill>
                <a:schemeClr val="bg1"/>
              </a:solidFill>
            </a:endParaRPr>
          </a:p>
        </p:txBody>
      </p:sp>
      <p:sp>
        <p:nvSpPr>
          <p:cNvPr id="13" name="CasellaDiTesto 12">
            <a:extLst>
              <a:ext uri="{FF2B5EF4-FFF2-40B4-BE49-F238E27FC236}">
                <a16:creationId xmlns:a16="http://schemas.microsoft.com/office/drawing/2014/main" id="{72E50FE1-F298-394D-9373-8269C6398224}"/>
              </a:ext>
            </a:extLst>
          </p:cNvPr>
          <p:cNvSpPr txBox="1"/>
          <p:nvPr/>
        </p:nvSpPr>
        <p:spPr>
          <a:xfrm>
            <a:off x="11206385" y="3275111"/>
            <a:ext cx="293077" cy="307777"/>
          </a:xfrm>
          <a:prstGeom prst="rect">
            <a:avLst/>
          </a:prstGeom>
          <a:noFill/>
        </p:spPr>
        <p:txBody>
          <a:bodyPr wrap="square" rtlCol="0">
            <a:spAutoFit/>
          </a:bodyPr>
          <a:lstStyle/>
          <a:p>
            <a:r>
              <a:rPr lang="it-IT" sz="1400">
                <a:solidFill>
                  <a:schemeClr val="bg1"/>
                </a:solidFill>
              </a:rPr>
              <a:t>4</a:t>
            </a:r>
          </a:p>
        </p:txBody>
      </p:sp>
      <p:sp>
        <p:nvSpPr>
          <p:cNvPr id="14" name="CasellaDiTesto 13">
            <a:extLst>
              <a:ext uri="{FF2B5EF4-FFF2-40B4-BE49-F238E27FC236}">
                <a16:creationId xmlns:a16="http://schemas.microsoft.com/office/drawing/2014/main" id="{2A43220D-09D7-5D44-BEFF-080904E867F4}"/>
              </a:ext>
            </a:extLst>
          </p:cNvPr>
          <p:cNvSpPr txBox="1"/>
          <p:nvPr/>
        </p:nvSpPr>
        <p:spPr>
          <a:xfrm>
            <a:off x="10520550" y="4082829"/>
            <a:ext cx="500084" cy="369332"/>
          </a:xfrm>
          <a:prstGeom prst="rect">
            <a:avLst/>
          </a:prstGeom>
          <a:noFill/>
        </p:spPr>
        <p:txBody>
          <a:bodyPr wrap="square" rtlCol="0">
            <a:spAutoFit/>
          </a:bodyPr>
          <a:lstStyle/>
          <a:p>
            <a:r>
              <a:rPr lang="it-IT">
                <a:solidFill>
                  <a:schemeClr val="bg1"/>
                </a:solidFill>
              </a:rPr>
              <a:t>5</a:t>
            </a:r>
          </a:p>
        </p:txBody>
      </p:sp>
      <p:sp>
        <p:nvSpPr>
          <p:cNvPr id="15" name="CasellaDiTesto 14">
            <a:extLst>
              <a:ext uri="{FF2B5EF4-FFF2-40B4-BE49-F238E27FC236}">
                <a16:creationId xmlns:a16="http://schemas.microsoft.com/office/drawing/2014/main" id="{069A9899-3FB5-9143-9014-FBBB1F56FE7A}"/>
              </a:ext>
            </a:extLst>
          </p:cNvPr>
          <p:cNvSpPr txBox="1"/>
          <p:nvPr/>
        </p:nvSpPr>
        <p:spPr>
          <a:xfrm>
            <a:off x="10856000" y="2386608"/>
            <a:ext cx="429165" cy="461665"/>
          </a:xfrm>
          <a:prstGeom prst="rect">
            <a:avLst/>
          </a:prstGeom>
          <a:noFill/>
        </p:spPr>
        <p:txBody>
          <a:bodyPr wrap="square" rtlCol="0">
            <a:spAutoFit/>
          </a:bodyPr>
          <a:lstStyle/>
          <a:p>
            <a:r>
              <a:rPr lang="it-IT" sz="2400">
                <a:solidFill>
                  <a:schemeClr val="bg1"/>
                </a:solidFill>
              </a:rPr>
              <a:t>6</a:t>
            </a:r>
            <a:endParaRPr lang="it-IT">
              <a:solidFill>
                <a:schemeClr val="bg1"/>
              </a:solidFill>
            </a:endParaRPr>
          </a:p>
        </p:txBody>
      </p:sp>
      <p:sp>
        <p:nvSpPr>
          <p:cNvPr id="16" name="CasellaDiTesto 15">
            <a:extLst>
              <a:ext uri="{FF2B5EF4-FFF2-40B4-BE49-F238E27FC236}">
                <a16:creationId xmlns:a16="http://schemas.microsoft.com/office/drawing/2014/main" id="{9F097147-CD06-854F-858F-8D5AD782F777}"/>
              </a:ext>
            </a:extLst>
          </p:cNvPr>
          <p:cNvSpPr txBox="1"/>
          <p:nvPr/>
        </p:nvSpPr>
        <p:spPr>
          <a:xfrm>
            <a:off x="9917460" y="3972242"/>
            <a:ext cx="480646" cy="369332"/>
          </a:xfrm>
          <a:prstGeom prst="rect">
            <a:avLst/>
          </a:prstGeom>
          <a:noFill/>
        </p:spPr>
        <p:txBody>
          <a:bodyPr wrap="square" rtlCol="0">
            <a:spAutoFit/>
          </a:bodyPr>
          <a:lstStyle/>
          <a:p>
            <a:r>
              <a:rPr lang="it-IT">
                <a:solidFill>
                  <a:schemeClr val="bg1"/>
                </a:solidFill>
              </a:rPr>
              <a:t>7</a:t>
            </a:r>
          </a:p>
        </p:txBody>
      </p:sp>
      <p:sp>
        <p:nvSpPr>
          <p:cNvPr id="17" name="CasellaDiTesto 16">
            <a:extLst>
              <a:ext uri="{FF2B5EF4-FFF2-40B4-BE49-F238E27FC236}">
                <a16:creationId xmlns:a16="http://schemas.microsoft.com/office/drawing/2014/main" id="{F2E000F6-FEA3-B54C-9FE3-135BF2B33DD3}"/>
              </a:ext>
            </a:extLst>
          </p:cNvPr>
          <p:cNvSpPr txBox="1"/>
          <p:nvPr/>
        </p:nvSpPr>
        <p:spPr>
          <a:xfrm>
            <a:off x="11377266" y="2792004"/>
            <a:ext cx="390272" cy="400110"/>
          </a:xfrm>
          <a:prstGeom prst="rect">
            <a:avLst/>
          </a:prstGeom>
          <a:noFill/>
        </p:spPr>
        <p:txBody>
          <a:bodyPr wrap="square" rtlCol="0">
            <a:spAutoFit/>
          </a:bodyPr>
          <a:lstStyle/>
          <a:p>
            <a:r>
              <a:rPr lang="it-IT" sz="2000">
                <a:solidFill>
                  <a:schemeClr val="bg1"/>
                </a:solidFill>
              </a:rPr>
              <a:t>8</a:t>
            </a:r>
          </a:p>
        </p:txBody>
      </p:sp>
      <p:sp>
        <p:nvSpPr>
          <p:cNvPr id="18" name="CasellaDiTesto 17">
            <a:extLst>
              <a:ext uri="{FF2B5EF4-FFF2-40B4-BE49-F238E27FC236}">
                <a16:creationId xmlns:a16="http://schemas.microsoft.com/office/drawing/2014/main" id="{9A9E61DC-DDA5-D24C-8BA6-0EF657CC9AA6}"/>
              </a:ext>
            </a:extLst>
          </p:cNvPr>
          <p:cNvSpPr txBox="1"/>
          <p:nvPr/>
        </p:nvSpPr>
        <p:spPr>
          <a:xfrm>
            <a:off x="9908735" y="3254176"/>
            <a:ext cx="343978" cy="307777"/>
          </a:xfrm>
          <a:prstGeom prst="rect">
            <a:avLst/>
          </a:prstGeom>
          <a:noFill/>
        </p:spPr>
        <p:txBody>
          <a:bodyPr wrap="square" rtlCol="0">
            <a:spAutoFit/>
          </a:bodyPr>
          <a:lstStyle/>
          <a:p>
            <a:r>
              <a:rPr lang="it-IT" sz="1400">
                <a:solidFill>
                  <a:schemeClr val="bg1"/>
                </a:solidFill>
              </a:rPr>
              <a:t>9</a:t>
            </a:r>
            <a:endParaRPr lang="it-IT">
              <a:solidFill>
                <a:schemeClr val="bg1"/>
              </a:solidFill>
            </a:endParaRPr>
          </a:p>
        </p:txBody>
      </p:sp>
      <p:sp>
        <p:nvSpPr>
          <p:cNvPr id="31" name="Rectangle 4">
            <a:extLst>
              <a:ext uri="{FF2B5EF4-FFF2-40B4-BE49-F238E27FC236}">
                <a16:creationId xmlns:a16="http://schemas.microsoft.com/office/drawing/2014/main" id="{057B4821-A1D1-F840-ADB2-6ECCEC5EB4EB}"/>
              </a:ext>
            </a:extLst>
          </p:cNvPr>
          <p:cNvSpPr>
            <a:spLocks noChangeArrowheads="1"/>
          </p:cNvSpPr>
          <p:nvPr/>
        </p:nvSpPr>
        <p:spPr bwMode="auto">
          <a:xfrm>
            <a:off x="481682" y="1610437"/>
            <a:ext cx="5322221"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algn="just"/>
            <a:r>
              <a:rPr lang="it-IT" sz="1800" spc="300">
                <a:latin typeface="Avenir Book" panose="02000503020000020003" pitchFamily="2" charset="0"/>
                <a:ea typeface="+mn-ea"/>
              </a:rPr>
              <a:t>La maggior parte dei Gruppi omogenei presenta </a:t>
            </a:r>
            <a:r>
              <a:rPr lang="it-IT" sz="1800" b="1" spc="300">
                <a:latin typeface="Avenir Book" panose="02000503020000020003" pitchFamily="2" charset="0"/>
                <a:ea typeface="+mn-ea"/>
              </a:rPr>
              <a:t>livelli di rischio non rilevanti </a:t>
            </a:r>
          </a:p>
          <a:p>
            <a:pPr algn="just"/>
            <a:endParaRPr lang="it-IT" altLang="it-IT" sz="2000">
              <a:latin typeface="Avenir Book" panose="02000503020000020003" pitchFamily="2" charset="0"/>
              <a:cs typeface="Arial" panose="020B0604020202020204" pitchFamily="34" charset="0"/>
            </a:endParaRPr>
          </a:p>
          <a:p>
            <a:pPr algn="just" eaLnBrk="1" hangingPunct="1"/>
            <a:endParaRPr lang="it-IT" altLang="it-IT" sz="2000">
              <a:latin typeface="Avenir Book" panose="02000503020000020003" pitchFamily="2" charset="0"/>
              <a:cs typeface="Arial" panose="020B0604020202020204" pitchFamily="34" charset="0"/>
            </a:endParaRPr>
          </a:p>
        </p:txBody>
      </p:sp>
      <p:pic>
        <p:nvPicPr>
          <p:cNvPr id="32" name="Immagine 3">
            <a:extLst>
              <a:ext uri="{FF2B5EF4-FFF2-40B4-BE49-F238E27FC236}">
                <a16:creationId xmlns:a16="http://schemas.microsoft.com/office/drawing/2014/main" id="{5EB0505C-04F7-4E42-80AB-A2CD43AA8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9555" y="3089933"/>
            <a:ext cx="1196089" cy="201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ttangolo 32">
            <a:extLst>
              <a:ext uri="{FF2B5EF4-FFF2-40B4-BE49-F238E27FC236}">
                <a16:creationId xmlns:a16="http://schemas.microsoft.com/office/drawing/2014/main" id="{02DF525B-DA46-1A49-9257-389E4650277C}"/>
              </a:ext>
            </a:extLst>
          </p:cNvPr>
          <p:cNvSpPr/>
          <p:nvPr/>
        </p:nvSpPr>
        <p:spPr>
          <a:xfrm>
            <a:off x="481682" y="5326754"/>
            <a:ext cx="5322221" cy="954107"/>
          </a:xfrm>
          <a:prstGeom prst="rect">
            <a:avLst/>
          </a:prstGeom>
        </p:spPr>
        <p:txBody>
          <a:bodyPr wrap="square">
            <a:spAutoFit/>
          </a:bodyPr>
          <a:lstStyle/>
          <a:p>
            <a:pPr algn="just"/>
            <a:r>
              <a:rPr lang="it-IT" sz="1400" spc="300">
                <a:latin typeface="Avenir Book" panose="02000503020000020003" pitchFamily="2" charset="0"/>
              </a:rPr>
              <a:t>L’analisi degli indicatori non evidenzia particolari condizioni organizzative che possono determinare la presenza di stress correlato al lavoro. </a:t>
            </a:r>
          </a:p>
        </p:txBody>
      </p:sp>
      <p:sp>
        <p:nvSpPr>
          <p:cNvPr id="34" name="Rectangle 4">
            <a:extLst>
              <a:ext uri="{FF2B5EF4-FFF2-40B4-BE49-F238E27FC236}">
                <a16:creationId xmlns:a16="http://schemas.microsoft.com/office/drawing/2014/main" id="{18FC01FF-778D-3846-8F25-B7264FCB24A3}"/>
              </a:ext>
            </a:extLst>
          </p:cNvPr>
          <p:cNvSpPr>
            <a:spLocks noChangeArrowheads="1"/>
          </p:cNvSpPr>
          <p:nvPr/>
        </p:nvSpPr>
        <p:spPr bwMode="auto">
          <a:xfrm>
            <a:off x="6388098" y="1590804"/>
            <a:ext cx="5322221"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algn="just"/>
            <a:r>
              <a:rPr lang="it-IT" sz="1800" spc="300">
                <a:latin typeface="Avenir Book" panose="02000503020000020003" pitchFamily="2" charset="0"/>
                <a:ea typeface="+mn-ea"/>
              </a:rPr>
              <a:t>I Gruppi omogenei </a:t>
            </a:r>
            <a:r>
              <a:rPr lang="it-IT" sz="1800" spc="300">
                <a:solidFill>
                  <a:srgbClr val="FF0000"/>
                </a:solidFill>
                <a:latin typeface="Avenir Book" panose="02000503020000020003" pitchFamily="2" charset="0"/>
                <a:ea typeface="+mn-ea"/>
              </a:rPr>
              <a:t>XXX</a:t>
            </a:r>
            <a:r>
              <a:rPr lang="it-IT" sz="1800" spc="300">
                <a:latin typeface="Avenir Book" panose="02000503020000020003" pitchFamily="2" charset="0"/>
                <a:ea typeface="+mn-ea"/>
              </a:rPr>
              <a:t> presentano </a:t>
            </a:r>
            <a:r>
              <a:rPr lang="it-IT" sz="1800" b="1" spc="300">
                <a:latin typeface="Avenir Book" panose="02000503020000020003" pitchFamily="2" charset="0"/>
                <a:ea typeface="+mn-ea"/>
              </a:rPr>
              <a:t>livelli di rischio medio</a:t>
            </a:r>
          </a:p>
          <a:p>
            <a:pPr algn="just"/>
            <a:endParaRPr lang="it-IT" altLang="it-IT" sz="2000">
              <a:latin typeface="Avenir Book" panose="02000503020000020003" pitchFamily="2" charset="0"/>
              <a:cs typeface="Arial" panose="020B0604020202020204" pitchFamily="34" charset="0"/>
            </a:endParaRPr>
          </a:p>
          <a:p>
            <a:pPr algn="just" eaLnBrk="1" hangingPunct="1"/>
            <a:endParaRPr lang="it-IT" altLang="it-IT" sz="2000">
              <a:latin typeface="Avenir Book" panose="02000503020000020003" pitchFamily="2" charset="0"/>
              <a:cs typeface="Arial" panose="020B0604020202020204" pitchFamily="34" charset="0"/>
            </a:endParaRPr>
          </a:p>
        </p:txBody>
      </p:sp>
      <p:sp>
        <p:nvSpPr>
          <p:cNvPr id="35" name="Rettangolo 34">
            <a:extLst>
              <a:ext uri="{FF2B5EF4-FFF2-40B4-BE49-F238E27FC236}">
                <a16:creationId xmlns:a16="http://schemas.microsoft.com/office/drawing/2014/main" id="{4F4F4EF9-8640-AB44-8F3E-4E4325291B6B}"/>
              </a:ext>
            </a:extLst>
          </p:cNvPr>
          <p:cNvSpPr/>
          <p:nvPr/>
        </p:nvSpPr>
        <p:spPr>
          <a:xfrm>
            <a:off x="6388098" y="5323016"/>
            <a:ext cx="5322220" cy="954107"/>
          </a:xfrm>
          <a:prstGeom prst="rect">
            <a:avLst/>
          </a:prstGeom>
        </p:spPr>
        <p:txBody>
          <a:bodyPr wrap="square">
            <a:spAutoFit/>
          </a:bodyPr>
          <a:lstStyle/>
          <a:p>
            <a:pPr algn="just"/>
            <a:r>
              <a:rPr lang="it-IT" sz="1400" spc="300">
                <a:latin typeface="Avenir Book" panose="02000503020000020003" pitchFamily="2" charset="0"/>
              </a:rPr>
              <a:t>L’analisi degli indicatori evidenzia condizioni organizzative che possono determinare la presenza di stress lavoro-correlato.</a:t>
            </a:r>
          </a:p>
        </p:txBody>
      </p:sp>
      <p:pic>
        <p:nvPicPr>
          <p:cNvPr id="36" name="Immagine 4">
            <a:extLst>
              <a:ext uri="{FF2B5EF4-FFF2-40B4-BE49-F238E27FC236}">
                <a16:creationId xmlns:a16="http://schemas.microsoft.com/office/drawing/2014/main" id="{328A62D6-21E7-5144-B6F7-D6B4DA9004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6357" y="3089933"/>
            <a:ext cx="1187918" cy="201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tangolo con angoli arrotondati 2">
            <a:extLst>
              <a:ext uri="{FF2B5EF4-FFF2-40B4-BE49-F238E27FC236}">
                <a16:creationId xmlns:a16="http://schemas.microsoft.com/office/drawing/2014/main" id="{5CC82DD6-694A-0CD7-4101-2BC5E72134BF}"/>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SINTESI VALUTAZIONE PRELIMINARE</a:t>
            </a:r>
            <a:endParaRPr lang="it-IT">
              <a:solidFill>
                <a:schemeClr val="bg1"/>
              </a:solidFill>
            </a:endParaRPr>
          </a:p>
        </p:txBody>
      </p:sp>
      <p:sp>
        <p:nvSpPr>
          <p:cNvPr id="4" name="TextBox 6">
            <a:extLst>
              <a:ext uri="{FF2B5EF4-FFF2-40B4-BE49-F238E27FC236}">
                <a16:creationId xmlns:a16="http://schemas.microsoft.com/office/drawing/2014/main" id="{B1DAE91E-61FB-C14B-6DC2-F7AA38ACF35D}"/>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5" name="Gruppo 4">
            <a:extLst>
              <a:ext uri="{FF2B5EF4-FFF2-40B4-BE49-F238E27FC236}">
                <a16:creationId xmlns:a16="http://schemas.microsoft.com/office/drawing/2014/main" id="{7F8D64B5-6FC8-17F1-BB93-9D76589BF5E4}"/>
              </a:ext>
            </a:extLst>
          </p:cNvPr>
          <p:cNvGrpSpPr/>
          <p:nvPr/>
        </p:nvGrpSpPr>
        <p:grpSpPr>
          <a:xfrm>
            <a:off x="10179636" y="6527800"/>
            <a:ext cx="1910765" cy="248708"/>
            <a:chOff x="9251115" y="6489227"/>
            <a:chExt cx="2866147" cy="373062"/>
          </a:xfrm>
        </p:grpSpPr>
        <p:pic>
          <p:nvPicPr>
            <p:cNvPr id="7" name="Picture 7">
              <a:extLst>
                <a:ext uri="{FF2B5EF4-FFF2-40B4-BE49-F238E27FC236}">
                  <a16:creationId xmlns:a16="http://schemas.microsoft.com/office/drawing/2014/main" id="{4CF0BB34-F0D6-4113-86FC-538A05AE33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magine che contiene disegnando&#10;&#10;Descrizione generata automaticamente">
              <a:extLst>
                <a:ext uri="{FF2B5EF4-FFF2-40B4-BE49-F238E27FC236}">
                  <a16:creationId xmlns:a16="http://schemas.microsoft.com/office/drawing/2014/main" id="{B53D19E7-B75C-1F9E-8C26-E44021599D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descr="Immagine che contiene Carattere, Elementi grafici, grafica, schermata&#10;&#10;Descrizione generata automaticamente">
              <a:extLst>
                <a:ext uri="{FF2B5EF4-FFF2-40B4-BE49-F238E27FC236}">
                  <a16:creationId xmlns:a16="http://schemas.microsoft.com/office/drawing/2014/main" id="{9D22E202-0B85-6D66-6221-599583AD186B}"/>
                </a:ext>
              </a:extLst>
            </p:cNvPr>
            <p:cNvPicPr>
              <a:picLocks noChangeAspect="1"/>
            </p:cNvPicPr>
            <p:nvPr/>
          </p:nvPicPr>
          <p:blipFill>
            <a:blip r:embed="rId9"/>
            <a:stretch>
              <a:fillRect/>
            </a:stretch>
          </p:blipFill>
          <p:spPr>
            <a:xfrm>
              <a:off x="9251115" y="6519596"/>
              <a:ext cx="1577501" cy="317451"/>
            </a:xfrm>
            <a:prstGeom prst="rect">
              <a:avLst/>
            </a:prstGeom>
          </p:spPr>
        </p:pic>
      </p:grpSp>
    </p:spTree>
    <p:extLst>
      <p:ext uri="{BB962C8B-B14F-4D97-AF65-F5344CB8AC3E}">
        <p14:creationId xmlns:p14="http://schemas.microsoft.com/office/powerpoint/2010/main" val="1659066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CC755B39-9FF4-1B43-ABB9-437D394EAFB2}"/>
              </a:ext>
            </a:extLst>
          </p:cNvPr>
          <p:cNvSpPr txBox="1">
            <a:spLocks noChangeArrowheads="1"/>
          </p:cNvSpPr>
          <p:nvPr/>
        </p:nvSpPr>
        <p:spPr bwMode="auto">
          <a:xfrm>
            <a:off x="8320945" y="1722645"/>
            <a:ext cx="40608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000"/>
              </a:spcBef>
              <a:buClr>
                <a:schemeClr val="accent1"/>
              </a:buClr>
              <a:buFont typeface="Wingdings 2" pitchFamily="2" charset="2"/>
              <a:buChar char=""/>
              <a:defRPr sz="2000">
                <a:solidFill>
                  <a:srgbClr val="0783FF"/>
                </a:solidFill>
                <a:latin typeface="Century Gothic" panose="020B0502020202020204" pitchFamily="34" charset="0"/>
                <a:ea typeface="MS PGothic" panose="020B0600070205080204" pitchFamily="34" charset="-128"/>
              </a:defRPr>
            </a:lvl1pPr>
            <a:lvl2pPr marL="685800" indent="-336550">
              <a:spcBef>
                <a:spcPts val="600"/>
              </a:spcBef>
              <a:buClr>
                <a:srgbClr val="4D4D4D"/>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2pPr>
            <a:lvl3pPr marL="1035050" indent="-349250">
              <a:spcBef>
                <a:spcPts val="600"/>
              </a:spcBef>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3pPr>
            <a:lvl4pPr indent="-336550">
              <a:spcBef>
                <a:spcPts val="600"/>
              </a:spcBef>
              <a:buClr>
                <a:srgbClr val="4D4D4D"/>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4pPr>
            <a:lvl5pPr marL="1720850" indent="-349250">
              <a:spcBef>
                <a:spcPts val="600"/>
              </a:spcBef>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5pPr>
            <a:lvl6pPr marL="21780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6pPr>
            <a:lvl7pPr marL="26352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7pPr>
            <a:lvl8pPr marL="30924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8pPr>
            <a:lvl9pPr marL="35496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9pPr>
          </a:lstStyle>
          <a:p>
            <a:pPr algn="just" defTabSz="914400">
              <a:buFont typeface="Wingdings 2" pitchFamily="2" charset="2"/>
              <a:buNone/>
            </a:pPr>
            <a:r>
              <a:rPr lang="it-IT" altLang="it-IT">
                <a:solidFill>
                  <a:schemeClr val="bg2">
                    <a:lumMod val="10000"/>
                  </a:schemeClr>
                </a:solidFill>
                <a:latin typeface="Avenir Book" panose="02000503020000020003" pitchFamily="2" charset="0"/>
                <a:cs typeface="Arial" panose="020B0604020202020204" pitchFamily="34" charset="0"/>
              </a:rPr>
              <a:t>RISCHIO MEDIO</a:t>
            </a:r>
          </a:p>
          <a:p>
            <a:pPr algn="just" defTabSz="914400">
              <a:buFont typeface="Wingdings 2" pitchFamily="2" charset="2"/>
              <a:buNone/>
            </a:pPr>
            <a:endParaRPr lang="en-US" altLang="it-IT">
              <a:latin typeface="Avenir Book" panose="02000503020000020003" pitchFamily="2" charset="0"/>
              <a:cs typeface="Arial" panose="020B0604020202020204" pitchFamily="34" charset="0"/>
            </a:endParaRPr>
          </a:p>
          <a:p>
            <a:pPr algn="just" defTabSz="914400">
              <a:buFont typeface="Wingdings 2" pitchFamily="2" charset="2"/>
              <a:buNone/>
            </a:pPr>
            <a:endParaRPr lang="en-US" altLang="it-IT">
              <a:solidFill>
                <a:schemeClr val="tx1"/>
              </a:solidFill>
              <a:latin typeface="Avenir Book" panose="02000503020000020003" pitchFamily="2" charset="0"/>
              <a:cs typeface="Arial" panose="020B0604020202020204" pitchFamily="34" charset="0"/>
            </a:endParaRPr>
          </a:p>
        </p:txBody>
      </p:sp>
      <p:pic>
        <p:nvPicPr>
          <p:cNvPr id="21" name="Immagine 4">
            <a:extLst>
              <a:ext uri="{FF2B5EF4-FFF2-40B4-BE49-F238E27FC236}">
                <a16:creationId xmlns:a16="http://schemas.microsoft.com/office/drawing/2014/main" id="{EC653690-64DA-534E-83AE-92E680029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6619" y="1136184"/>
            <a:ext cx="1196089" cy="203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magine 1" descr="Immagine che contiene luce&#10;&#10;Descrizione generata automaticamente">
            <a:extLst>
              <a:ext uri="{FF2B5EF4-FFF2-40B4-BE49-F238E27FC236}">
                <a16:creationId xmlns:a16="http://schemas.microsoft.com/office/drawing/2014/main" id="{8AAA5191-E9ED-1D6D-72A9-0DAC0A576587}"/>
              </a:ext>
            </a:extLst>
          </p:cNvPr>
          <p:cNvPicPr>
            <a:picLocks noChangeAspect="1"/>
          </p:cNvPicPr>
          <p:nvPr/>
        </p:nvPicPr>
        <p:blipFill>
          <a:blip r:embed="rId4"/>
          <a:stretch>
            <a:fillRect/>
          </a:stretch>
        </p:blipFill>
        <p:spPr>
          <a:xfrm>
            <a:off x="954544" y="4082559"/>
            <a:ext cx="1199936" cy="2016699"/>
          </a:xfrm>
          <a:prstGeom prst="rect">
            <a:avLst/>
          </a:prstGeom>
        </p:spPr>
      </p:pic>
      <p:sp>
        <p:nvSpPr>
          <p:cNvPr id="3" name="Content Placeholder 2">
            <a:extLst>
              <a:ext uri="{FF2B5EF4-FFF2-40B4-BE49-F238E27FC236}">
                <a16:creationId xmlns:a16="http://schemas.microsoft.com/office/drawing/2014/main" id="{AC13228A-5AF3-318C-6AC0-9A2765E9A3B5}"/>
              </a:ext>
            </a:extLst>
          </p:cNvPr>
          <p:cNvSpPr txBox="1">
            <a:spLocks noChangeArrowheads="1"/>
          </p:cNvSpPr>
          <p:nvPr/>
        </p:nvSpPr>
        <p:spPr bwMode="auto">
          <a:xfrm>
            <a:off x="2151998" y="5257063"/>
            <a:ext cx="40608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000"/>
              </a:spcBef>
              <a:buClr>
                <a:schemeClr val="accent1"/>
              </a:buClr>
              <a:buFont typeface="Wingdings 2" pitchFamily="2" charset="2"/>
              <a:buChar char=""/>
              <a:defRPr sz="2000">
                <a:solidFill>
                  <a:srgbClr val="0783FF"/>
                </a:solidFill>
                <a:latin typeface="Century Gothic" panose="020B0502020202020204" pitchFamily="34" charset="0"/>
                <a:ea typeface="MS PGothic" panose="020B0600070205080204" pitchFamily="34" charset="-128"/>
              </a:defRPr>
            </a:lvl1pPr>
            <a:lvl2pPr marL="685800" indent="-336550">
              <a:spcBef>
                <a:spcPts val="600"/>
              </a:spcBef>
              <a:buClr>
                <a:srgbClr val="4D4D4D"/>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2pPr>
            <a:lvl3pPr marL="1035050" indent="-349250">
              <a:spcBef>
                <a:spcPts val="600"/>
              </a:spcBef>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3pPr>
            <a:lvl4pPr indent="-336550">
              <a:spcBef>
                <a:spcPts val="600"/>
              </a:spcBef>
              <a:buClr>
                <a:srgbClr val="4D4D4D"/>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4pPr>
            <a:lvl5pPr marL="1720850" indent="-349250">
              <a:spcBef>
                <a:spcPts val="600"/>
              </a:spcBef>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5pPr>
            <a:lvl6pPr marL="21780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6pPr>
            <a:lvl7pPr marL="26352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7pPr>
            <a:lvl8pPr marL="30924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8pPr>
            <a:lvl9pPr marL="35496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9pPr>
          </a:lstStyle>
          <a:p>
            <a:pPr algn="just" defTabSz="914400">
              <a:buFont typeface="Wingdings 2" pitchFamily="2" charset="2"/>
              <a:buNone/>
            </a:pPr>
            <a:r>
              <a:rPr lang="it-IT" altLang="it-IT">
                <a:solidFill>
                  <a:schemeClr val="bg2">
                    <a:lumMod val="10000"/>
                  </a:schemeClr>
                </a:solidFill>
                <a:latin typeface="Avenir Book" panose="02000503020000020003" pitchFamily="2" charset="0"/>
                <a:cs typeface="Arial" panose="020B0604020202020204" pitchFamily="34" charset="0"/>
              </a:rPr>
              <a:t>RISCHIO ALTO</a:t>
            </a:r>
          </a:p>
          <a:p>
            <a:pPr algn="just" defTabSz="914400">
              <a:buFont typeface="Wingdings 2" pitchFamily="2" charset="2"/>
              <a:buNone/>
            </a:pPr>
            <a:endParaRPr lang="en-US" altLang="it-IT">
              <a:latin typeface="Avenir Book" panose="02000503020000020003" pitchFamily="2" charset="0"/>
              <a:cs typeface="Arial" panose="020B0604020202020204" pitchFamily="34" charset="0"/>
            </a:endParaRPr>
          </a:p>
          <a:p>
            <a:pPr algn="just" defTabSz="914400">
              <a:buFont typeface="Wingdings 2" pitchFamily="2" charset="2"/>
              <a:buNone/>
            </a:pPr>
            <a:endParaRPr lang="en-US" altLang="it-IT">
              <a:solidFill>
                <a:schemeClr val="tx1"/>
              </a:solidFill>
              <a:latin typeface="Avenir Book" panose="02000503020000020003" pitchFamily="2" charset="0"/>
              <a:cs typeface="Arial" panose="020B0604020202020204" pitchFamily="34" charset="0"/>
            </a:endParaRPr>
          </a:p>
        </p:txBody>
      </p:sp>
      <p:pic>
        <p:nvPicPr>
          <p:cNvPr id="5" name="Immagine 3">
            <a:extLst>
              <a:ext uri="{FF2B5EF4-FFF2-40B4-BE49-F238E27FC236}">
                <a16:creationId xmlns:a16="http://schemas.microsoft.com/office/drawing/2014/main" id="{E6C95D77-455F-8288-C40F-A53E32472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302" y="234365"/>
            <a:ext cx="1196089" cy="201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4BC05480-F2F4-C2C1-079B-9DEA929B4BC4}"/>
              </a:ext>
            </a:extLst>
          </p:cNvPr>
          <p:cNvSpPr txBox="1">
            <a:spLocks noChangeArrowheads="1"/>
          </p:cNvSpPr>
          <p:nvPr/>
        </p:nvSpPr>
        <p:spPr bwMode="auto">
          <a:xfrm>
            <a:off x="171571" y="231543"/>
            <a:ext cx="40608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000"/>
              </a:spcBef>
              <a:buClr>
                <a:schemeClr val="accent1"/>
              </a:buClr>
              <a:buFont typeface="Wingdings 2" pitchFamily="2" charset="2"/>
              <a:buChar char=""/>
              <a:defRPr sz="2000">
                <a:solidFill>
                  <a:srgbClr val="0783FF"/>
                </a:solidFill>
                <a:latin typeface="Century Gothic" panose="020B0502020202020204" pitchFamily="34" charset="0"/>
                <a:ea typeface="MS PGothic" panose="020B0600070205080204" pitchFamily="34" charset="-128"/>
              </a:defRPr>
            </a:lvl1pPr>
            <a:lvl2pPr marL="685800" indent="-336550">
              <a:spcBef>
                <a:spcPts val="600"/>
              </a:spcBef>
              <a:buClr>
                <a:srgbClr val="4D4D4D"/>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2pPr>
            <a:lvl3pPr marL="1035050" indent="-349250">
              <a:spcBef>
                <a:spcPts val="600"/>
              </a:spcBef>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3pPr>
            <a:lvl4pPr indent="-336550">
              <a:spcBef>
                <a:spcPts val="600"/>
              </a:spcBef>
              <a:buClr>
                <a:srgbClr val="4D4D4D"/>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4pPr>
            <a:lvl5pPr marL="1720850" indent="-349250">
              <a:spcBef>
                <a:spcPts val="600"/>
              </a:spcBef>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5pPr>
            <a:lvl6pPr marL="21780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6pPr>
            <a:lvl7pPr marL="26352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7pPr>
            <a:lvl8pPr marL="30924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8pPr>
            <a:lvl9pPr marL="35496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9pPr>
          </a:lstStyle>
          <a:p>
            <a:pPr algn="just" defTabSz="914400">
              <a:buFont typeface="Wingdings 2" pitchFamily="2" charset="2"/>
              <a:buNone/>
            </a:pPr>
            <a:r>
              <a:rPr lang="it-IT" altLang="it-IT">
                <a:solidFill>
                  <a:schemeClr val="bg2">
                    <a:lumMod val="10000"/>
                  </a:schemeClr>
                </a:solidFill>
                <a:latin typeface="Avenir Book" panose="02000503020000020003" pitchFamily="2" charset="0"/>
                <a:cs typeface="Arial" panose="020B0604020202020204" pitchFamily="34" charset="0"/>
              </a:rPr>
              <a:t>RISCHIO NON RILEVANTE</a:t>
            </a:r>
          </a:p>
          <a:p>
            <a:pPr algn="just" defTabSz="914400">
              <a:buFont typeface="Wingdings 2" pitchFamily="2" charset="2"/>
              <a:buNone/>
            </a:pPr>
            <a:endParaRPr lang="en-US" altLang="it-IT">
              <a:latin typeface="Avenir Book" panose="02000503020000020003" pitchFamily="2" charset="0"/>
              <a:cs typeface="Arial" panose="020B0604020202020204" pitchFamily="34" charset="0"/>
            </a:endParaRPr>
          </a:p>
          <a:p>
            <a:pPr algn="just" defTabSz="914400">
              <a:buFont typeface="Wingdings 2" pitchFamily="2" charset="2"/>
              <a:buNone/>
            </a:pPr>
            <a:endParaRPr lang="en-US" altLang="it-IT">
              <a:solidFill>
                <a:schemeClr val="tx1"/>
              </a:solidFill>
              <a:latin typeface="Avenir Book" panose="02000503020000020003" pitchFamily="2" charset="0"/>
              <a:cs typeface="Arial" panose="020B0604020202020204" pitchFamily="34" charset="0"/>
            </a:endParaRPr>
          </a:p>
        </p:txBody>
      </p:sp>
      <p:sp>
        <p:nvSpPr>
          <p:cNvPr id="10" name="Rettangolo 9">
            <a:extLst>
              <a:ext uri="{FF2B5EF4-FFF2-40B4-BE49-F238E27FC236}">
                <a16:creationId xmlns:a16="http://schemas.microsoft.com/office/drawing/2014/main" id="{A3DBE9AE-8ED8-6C8F-FF20-8E0C1C60B210}"/>
              </a:ext>
            </a:extLst>
          </p:cNvPr>
          <p:cNvSpPr/>
          <p:nvPr/>
        </p:nvSpPr>
        <p:spPr>
          <a:xfrm>
            <a:off x="4227260" y="4967334"/>
            <a:ext cx="5555722" cy="954107"/>
          </a:xfrm>
          <a:prstGeom prst="rect">
            <a:avLst/>
          </a:prstGeom>
        </p:spPr>
        <p:txBody>
          <a:bodyPr wrap="square">
            <a:spAutoFit/>
          </a:bodyPr>
          <a:lstStyle/>
          <a:p>
            <a:pPr algn="just"/>
            <a:r>
              <a:rPr lang="it-IT" sz="1400" spc="300">
                <a:latin typeface="Avenir Book" panose="02000503020000020003" pitchFamily="2" charset="0"/>
              </a:rPr>
              <a:t>L’analisi degli indicatori evidenzia un livello di rischio stress lavoro-correlato tale da richiedere il ricorso ad azioni correttive immediate. </a:t>
            </a:r>
          </a:p>
        </p:txBody>
      </p:sp>
      <p:sp>
        <p:nvSpPr>
          <p:cNvPr id="11" name="Rettangolo 10">
            <a:extLst>
              <a:ext uri="{FF2B5EF4-FFF2-40B4-BE49-F238E27FC236}">
                <a16:creationId xmlns:a16="http://schemas.microsoft.com/office/drawing/2014/main" id="{E96295E8-935F-9011-A3F9-0E95021C8D7D}"/>
              </a:ext>
            </a:extLst>
          </p:cNvPr>
          <p:cNvSpPr/>
          <p:nvPr/>
        </p:nvSpPr>
        <p:spPr>
          <a:xfrm>
            <a:off x="5126686" y="28836"/>
            <a:ext cx="2882900" cy="195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Slide esempio da cui prendere i semafori e le diciture</a:t>
            </a:r>
          </a:p>
        </p:txBody>
      </p:sp>
      <p:sp>
        <p:nvSpPr>
          <p:cNvPr id="12" name="Rettangolo 11">
            <a:extLst>
              <a:ext uri="{FF2B5EF4-FFF2-40B4-BE49-F238E27FC236}">
                <a16:creationId xmlns:a16="http://schemas.microsoft.com/office/drawing/2014/main" id="{4D6DB858-41CE-69A0-0A80-C5DE425F1B25}"/>
              </a:ext>
            </a:extLst>
          </p:cNvPr>
          <p:cNvSpPr/>
          <p:nvPr/>
        </p:nvSpPr>
        <p:spPr>
          <a:xfrm>
            <a:off x="171570" y="774022"/>
            <a:ext cx="3000524" cy="1600438"/>
          </a:xfrm>
          <a:prstGeom prst="rect">
            <a:avLst/>
          </a:prstGeom>
        </p:spPr>
        <p:txBody>
          <a:bodyPr wrap="square">
            <a:spAutoFit/>
          </a:bodyPr>
          <a:lstStyle/>
          <a:p>
            <a:pPr algn="just"/>
            <a:r>
              <a:rPr lang="it-IT" sz="1400" spc="300">
                <a:latin typeface="Avenir Book" panose="02000503020000020003" pitchFamily="2" charset="0"/>
              </a:rPr>
              <a:t>L’analisi degli indicatori non evidenzia particolari condizioni organizzative che possono determinare la presenza di stress correlato al lavoro. </a:t>
            </a:r>
          </a:p>
        </p:txBody>
      </p:sp>
      <p:sp>
        <p:nvSpPr>
          <p:cNvPr id="13" name="Rettangolo 12">
            <a:extLst>
              <a:ext uri="{FF2B5EF4-FFF2-40B4-BE49-F238E27FC236}">
                <a16:creationId xmlns:a16="http://schemas.microsoft.com/office/drawing/2014/main" id="{AF8BED67-672F-DEEB-5739-74792BA41420}"/>
              </a:ext>
            </a:extLst>
          </p:cNvPr>
          <p:cNvSpPr/>
          <p:nvPr/>
        </p:nvSpPr>
        <p:spPr>
          <a:xfrm>
            <a:off x="5659835" y="2715545"/>
            <a:ext cx="5322220" cy="954107"/>
          </a:xfrm>
          <a:prstGeom prst="rect">
            <a:avLst/>
          </a:prstGeom>
        </p:spPr>
        <p:txBody>
          <a:bodyPr wrap="square">
            <a:spAutoFit/>
          </a:bodyPr>
          <a:lstStyle/>
          <a:p>
            <a:pPr algn="just"/>
            <a:r>
              <a:rPr lang="it-IT" sz="1400" spc="300">
                <a:latin typeface="Avenir Book" panose="02000503020000020003" pitchFamily="2" charset="0"/>
              </a:rPr>
              <a:t>L’analisi degli indicatori evidenzia condizioni organizzative che possono determinare la presenza di stress lavoro-correlato.</a:t>
            </a:r>
          </a:p>
        </p:txBody>
      </p:sp>
    </p:spTree>
    <p:extLst>
      <p:ext uri="{BB962C8B-B14F-4D97-AF65-F5344CB8AC3E}">
        <p14:creationId xmlns:p14="http://schemas.microsoft.com/office/powerpoint/2010/main" val="3759755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8">
            <a:extLst>
              <a:ext uri="{FF2B5EF4-FFF2-40B4-BE49-F238E27FC236}">
                <a16:creationId xmlns:a16="http://schemas.microsoft.com/office/drawing/2014/main" id="{68014363-ADA5-A63D-88BD-279DDB7D5B8A}"/>
              </a:ext>
            </a:extLst>
          </p:cNvPr>
          <p:cNvGraphicFramePr>
            <a:graphicFrameLocks noGrp="1"/>
          </p:cNvGraphicFramePr>
          <p:nvPr>
            <p:extLst>
              <p:ext uri="{D42A27DB-BD31-4B8C-83A1-F6EECF244321}">
                <p14:modId xmlns:p14="http://schemas.microsoft.com/office/powerpoint/2010/main" val="2126469995"/>
              </p:ext>
            </p:extLst>
          </p:nvPr>
        </p:nvGraphicFramePr>
        <p:xfrm>
          <a:off x="1464815" y="1464815"/>
          <a:ext cx="8559632" cy="4570935"/>
        </p:xfrm>
        <a:graphic>
          <a:graphicData uri="http://schemas.openxmlformats.org/drawingml/2006/table">
            <a:tbl>
              <a:tblPr firstRow="1" bandRow="1">
                <a:tableStyleId>{912C8C85-51F0-491E-9774-3900AFEF0FD7}</a:tableStyleId>
              </a:tblPr>
              <a:tblGrid>
                <a:gridCol w="1816502">
                  <a:extLst>
                    <a:ext uri="{9D8B030D-6E8A-4147-A177-3AD203B41FA5}">
                      <a16:colId xmlns:a16="http://schemas.microsoft.com/office/drawing/2014/main" val="1145341860"/>
                    </a:ext>
                  </a:extLst>
                </a:gridCol>
                <a:gridCol w="6743130">
                  <a:extLst>
                    <a:ext uri="{9D8B030D-6E8A-4147-A177-3AD203B41FA5}">
                      <a16:colId xmlns:a16="http://schemas.microsoft.com/office/drawing/2014/main" val="4038536067"/>
                    </a:ext>
                  </a:extLst>
                </a:gridCol>
              </a:tblGrid>
              <a:tr h="947633">
                <a:tc>
                  <a:txBody>
                    <a:bodyPr/>
                    <a:lstStyle/>
                    <a:p>
                      <a:pPr algn="ctr"/>
                      <a:endParaRPr lang="it-IT" sz="1600">
                        <a:solidFill>
                          <a:srgbClr val="FF0000"/>
                        </a:solidFill>
                        <a:latin typeface="Avenir Book"/>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08856"/>
                    </a:solidFill>
                  </a:tcPr>
                </a:tc>
                <a:tc>
                  <a:txBody>
                    <a:bodyPr/>
                    <a:lstStyle/>
                    <a:p>
                      <a:pPr algn="ctr"/>
                      <a:r>
                        <a:rPr lang="it-IT" sz="1600">
                          <a:solidFill>
                            <a:srgbClr val="FF0000"/>
                          </a:solidFill>
                          <a:latin typeface="Avenir Book"/>
                        </a:rPr>
                        <a:t>{{triennio}}</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08856"/>
                    </a:solidFill>
                  </a:tcPr>
                </a:tc>
                <a:extLst>
                  <a:ext uri="{0D108BD9-81ED-4DB2-BD59-A6C34878D82A}">
                    <a16:rowId xmlns:a16="http://schemas.microsoft.com/office/drawing/2014/main" val="4202448312"/>
                  </a:ext>
                </a:extLst>
              </a:tr>
              <a:tr h="1207767">
                <a:tc>
                  <a:txBody>
                    <a:bodyPr/>
                    <a:lstStyle/>
                    <a:p>
                      <a:endParaRPr lang="it-IT" sz="1600" b="1" i="1">
                        <a:solidFill>
                          <a:srgbClr val="FF0000"/>
                        </a:solidFill>
                        <a:latin typeface="Avenir Book"/>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it-IT" sz="1600">
                          <a:latin typeface="Avenir Book"/>
                        </a:rPr>
                        <a:t>{{go_triennio1_verde}}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77574009"/>
                  </a:ext>
                </a:extLst>
              </a:tr>
              <a:tr h="1170605">
                <a:tc>
                  <a:txBody>
                    <a:bodyPr/>
                    <a:lstStyle/>
                    <a:p>
                      <a:endParaRPr lang="it-IT" sz="1600" b="1" i="1">
                        <a:solidFill>
                          <a:srgbClr val="FF0000"/>
                        </a:solidFill>
                        <a:latin typeface="Avenir Book"/>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it-IT" sz="1600" b="0" i="0" u="none" strike="noStrike" noProof="0">
                          <a:solidFill>
                            <a:srgbClr val="000000"/>
                          </a:solidFill>
                          <a:latin typeface="Avenir Book"/>
                        </a:rPr>
                        <a:t>{{go_triennio1_giallo}}</a:t>
                      </a:r>
                      <a:endParaRPr lang="it-IT"/>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70109731"/>
                  </a:ext>
                </a:extLst>
              </a:tr>
              <a:tr h="1244930">
                <a:tc>
                  <a:txBody>
                    <a:bodyPr/>
                    <a:lstStyle/>
                    <a:p>
                      <a:endParaRPr lang="it-IT" sz="1600" b="1" i="1">
                        <a:solidFill>
                          <a:srgbClr val="FF0000"/>
                        </a:solidFill>
                        <a:latin typeface="Avenir Book"/>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it-IT" sz="1600" b="0" i="0" u="none" strike="noStrike" noProof="0">
                          <a:solidFill>
                            <a:srgbClr val="000000"/>
                          </a:solidFill>
                          <a:latin typeface="Avenir Book"/>
                        </a:rPr>
                        <a:t>{{go_triennio1_rosso}}</a:t>
                      </a:r>
                      <a:endParaRPr lang="it-IT"/>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23714263"/>
                  </a:ext>
                </a:extLst>
              </a:tr>
            </a:tbl>
          </a:graphicData>
        </a:graphic>
      </p:graphicFrame>
      <p:pic>
        <p:nvPicPr>
          <p:cNvPr id="22" name="Immagine 3" descr="Immagine che contiene Policromia, cerchio, luce&#10;&#10;Descrizione generata automaticamente">
            <a:extLst>
              <a:ext uri="{FF2B5EF4-FFF2-40B4-BE49-F238E27FC236}">
                <a16:creationId xmlns:a16="http://schemas.microsoft.com/office/drawing/2014/main" id="{F32B15B7-F7C4-FFFC-3FB8-E23A5289A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4142" y="2614583"/>
            <a:ext cx="489988" cy="80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4" descr="Immagine che contiene Elementi grafici, clipart, cerchio, simbolo&#10;&#10;Descrizione generata automaticamente">
            <a:extLst>
              <a:ext uri="{FF2B5EF4-FFF2-40B4-BE49-F238E27FC236}">
                <a16:creationId xmlns:a16="http://schemas.microsoft.com/office/drawing/2014/main" id="{8690408D-9E06-1308-861C-E7B3CBF32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541" y="3755362"/>
            <a:ext cx="449651" cy="77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ttangolo con angoli arrotondati 3">
            <a:extLst>
              <a:ext uri="{FF2B5EF4-FFF2-40B4-BE49-F238E27FC236}">
                <a16:creationId xmlns:a16="http://schemas.microsoft.com/office/drawing/2014/main" id="{BC1932A7-9088-1751-A707-C298DDE8B510}"/>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CONFRONTO RISULTATI VALUTAZIONE PRELIMINARE</a:t>
            </a:r>
            <a:endParaRPr lang="it-IT">
              <a:solidFill>
                <a:schemeClr val="bg1"/>
              </a:solidFill>
            </a:endParaRPr>
          </a:p>
        </p:txBody>
      </p:sp>
      <p:sp>
        <p:nvSpPr>
          <p:cNvPr id="7" name="TextBox 6">
            <a:extLst>
              <a:ext uri="{FF2B5EF4-FFF2-40B4-BE49-F238E27FC236}">
                <a16:creationId xmlns:a16="http://schemas.microsoft.com/office/drawing/2014/main" id="{F2C66F5A-9350-6C57-B8A8-B12278EAC2F7}"/>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8" name="Gruppo 7">
            <a:extLst>
              <a:ext uri="{FF2B5EF4-FFF2-40B4-BE49-F238E27FC236}">
                <a16:creationId xmlns:a16="http://schemas.microsoft.com/office/drawing/2014/main" id="{F5CFA80A-3C5A-BAD8-F377-CF8895FF45C6}"/>
              </a:ext>
            </a:extLst>
          </p:cNvPr>
          <p:cNvGrpSpPr/>
          <p:nvPr/>
        </p:nvGrpSpPr>
        <p:grpSpPr>
          <a:xfrm>
            <a:off x="10179636" y="6527800"/>
            <a:ext cx="1910765" cy="248708"/>
            <a:chOff x="9251115" y="6489227"/>
            <a:chExt cx="2866147" cy="373062"/>
          </a:xfrm>
        </p:grpSpPr>
        <p:pic>
          <p:nvPicPr>
            <p:cNvPr id="14" name="Picture 7">
              <a:extLst>
                <a:ext uri="{FF2B5EF4-FFF2-40B4-BE49-F238E27FC236}">
                  <a16:creationId xmlns:a16="http://schemas.microsoft.com/office/drawing/2014/main" id="{55A3E910-1F28-B1D1-A855-6D826A230E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magine che contiene disegnando&#10;&#10;Descrizione generata automaticamente">
              <a:extLst>
                <a:ext uri="{FF2B5EF4-FFF2-40B4-BE49-F238E27FC236}">
                  <a16:creationId xmlns:a16="http://schemas.microsoft.com/office/drawing/2014/main" id="{EE5541BC-6B28-BBE7-E7D7-A42EBBE8FD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magine 24" descr="Immagine che contiene Carattere, Elementi grafici, grafica, schermata&#10;&#10;Descrizione generata automaticamente">
              <a:extLst>
                <a:ext uri="{FF2B5EF4-FFF2-40B4-BE49-F238E27FC236}">
                  <a16:creationId xmlns:a16="http://schemas.microsoft.com/office/drawing/2014/main" id="{83EDFF41-1565-CD59-55F7-5CF271F955F1}"/>
                </a:ext>
              </a:extLst>
            </p:cNvPr>
            <p:cNvPicPr>
              <a:picLocks noChangeAspect="1"/>
            </p:cNvPicPr>
            <p:nvPr/>
          </p:nvPicPr>
          <p:blipFill>
            <a:blip r:embed="rId8"/>
            <a:stretch>
              <a:fillRect/>
            </a:stretch>
          </p:blipFill>
          <p:spPr>
            <a:xfrm>
              <a:off x="9251115" y="6519596"/>
              <a:ext cx="1577501" cy="317451"/>
            </a:xfrm>
            <a:prstGeom prst="rect">
              <a:avLst/>
            </a:prstGeom>
          </p:spPr>
        </p:pic>
      </p:grpSp>
      <p:pic>
        <p:nvPicPr>
          <p:cNvPr id="3" name="Immagine 2" descr="Immagine che contiene luce&#10;&#10;Descrizione generata automaticamente">
            <a:extLst>
              <a:ext uri="{FF2B5EF4-FFF2-40B4-BE49-F238E27FC236}">
                <a16:creationId xmlns:a16="http://schemas.microsoft.com/office/drawing/2014/main" id="{38157F4A-CDE2-CFD6-BDC3-6326A4FFC057}"/>
              </a:ext>
            </a:extLst>
          </p:cNvPr>
          <p:cNvPicPr>
            <a:picLocks noChangeAspect="1"/>
          </p:cNvPicPr>
          <p:nvPr/>
        </p:nvPicPr>
        <p:blipFill>
          <a:blip r:embed="rId9"/>
          <a:stretch>
            <a:fillRect/>
          </a:stretch>
        </p:blipFill>
        <p:spPr>
          <a:xfrm>
            <a:off x="2032441" y="4972745"/>
            <a:ext cx="474927" cy="729438"/>
          </a:xfrm>
          <a:prstGeom prst="rect">
            <a:avLst/>
          </a:prstGeom>
        </p:spPr>
      </p:pic>
    </p:spTree>
    <p:extLst>
      <p:ext uri="{BB962C8B-B14F-4D97-AF65-F5344CB8AC3E}">
        <p14:creationId xmlns:p14="http://schemas.microsoft.com/office/powerpoint/2010/main" val="2687556557"/>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B6816450-A63D-6F0B-9EBA-EC365E92AB78}"/>
              </a:ext>
            </a:extLst>
          </p:cNvPr>
          <p:cNvPicPr>
            <a:picLocks noChangeAspect="1"/>
          </p:cNvPicPr>
          <p:nvPr/>
        </p:nvPicPr>
        <p:blipFill>
          <a:blip r:embed="rId3"/>
          <a:stretch>
            <a:fillRect/>
          </a:stretch>
        </p:blipFill>
        <p:spPr>
          <a:xfrm>
            <a:off x="737663" y="1442686"/>
            <a:ext cx="5588414" cy="4428763"/>
          </a:xfrm>
          <a:prstGeom prst="rect">
            <a:avLst/>
          </a:prstGeom>
        </p:spPr>
      </p:pic>
      <p:sp>
        <p:nvSpPr>
          <p:cNvPr id="4" name="Freeform 17">
            <a:extLst>
              <a:ext uri="{FF2B5EF4-FFF2-40B4-BE49-F238E27FC236}">
                <a16:creationId xmlns:a16="http://schemas.microsoft.com/office/drawing/2014/main" id="{D9525801-B054-BF1A-E77E-EAE61EB11120}"/>
              </a:ext>
            </a:extLst>
          </p:cNvPr>
          <p:cNvSpPr/>
          <p:nvPr/>
        </p:nvSpPr>
        <p:spPr>
          <a:xfrm>
            <a:off x="1674113" y="3730894"/>
            <a:ext cx="1694729" cy="1684420"/>
          </a:xfrm>
          <a:custGeom>
            <a:avLst/>
            <a:gdLst/>
            <a:ahLst/>
            <a:cxnLst/>
            <a:rect l="l" t="t" r="r" b="b"/>
            <a:pathLst>
              <a:path w="1020234" h="1028975">
                <a:moveTo>
                  <a:pt x="510117" y="0"/>
                </a:moveTo>
                <a:cubicBezTo>
                  <a:pt x="228387" y="0"/>
                  <a:pt x="0" y="230344"/>
                  <a:pt x="0" y="514487"/>
                </a:cubicBezTo>
                <a:cubicBezTo>
                  <a:pt x="0" y="798631"/>
                  <a:pt x="228387" y="1028975"/>
                  <a:pt x="510117" y="1028975"/>
                </a:cubicBezTo>
                <a:cubicBezTo>
                  <a:pt x="791847" y="1028975"/>
                  <a:pt x="1020234" y="798631"/>
                  <a:pt x="1020234" y="514487"/>
                </a:cubicBezTo>
                <a:cubicBezTo>
                  <a:pt x="1020234" y="230344"/>
                  <a:pt x="791847" y="0"/>
                  <a:pt x="510117" y="0"/>
                </a:cubicBezTo>
                <a:close/>
              </a:path>
            </a:pathLst>
          </a:custGeom>
          <a:solidFill>
            <a:srgbClr val="CAFBAB">
              <a:alpha val="57000"/>
            </a:srgbClr>
          </a:solidFill>
        </p:spPr>
        <p:txBody>
          <a:bodyPr/>
          <a:lstStyle/>
          <a:p>
            <a:endParaRPr lang="it-IT"/>
          </a:p>
        </p:txBody>
      </p:sp>
      <p:sp>
        <p:nvSpPr>
          <p:cNvPr id="6" name="Freeform 19">
            <a:extLst>
              <a:ext uri="{FF2B5EF4-FFF2-40B4-BE49-F238E27FC236}">
                <a16:creationId xmlns:a16="http://schemas.microsoft.com/office/drawing/2014/main" id="{5657F5A5-719F-B5B1-60F3-F1A3052A746E}"/>
              </a:ext>
            </a:extLst>
          </p:cNvPr>
          <p:cNvSpPr/>
          <p:nvPr/>
        </p:nvSpPr>
        <p:spPr>
          <a:xfrm>
            <a:off x="1524000" y="1667468"/>
            <a:ext cx="1178213" cy="810485"/>
          </a:xfrm>
          <a:custGeom>
            <a:avLst/>
            <a:gdLst/>
            <a:ahLst/>
            <a:cxnLst/>
            <a:rect l="l" t="t" r="r" b="b"/>
            <a:pathLst>
              <a:path w="2436710" h="1647825">
                <a:moveTo>
                  <a:pt x="0" y="0"/>
                </a:moveTo>
                <a:lnTo>
                  <a:pt x="2436710" y="0"/>
                </a:lnTo>
                <a:lnTo>
                  <a:pt x="2436710" y="1647825"/>
                </a:lnTo>
                <a:lnTo>
                  <a:pt x="0" y="1647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7" name="Freeform 19">
            <a:extLst>
              <a:ext uri="{FF2B5EF4-FFF2-40B4-BE49-F238E27FC236}">
                <a16:creationId xmlns:a16="http://schemas.microsoft.com/office/drawing/2014/main" id="{39E2043E-16F6-7822-9616-58EE4D021CB5}"/>
              </a:ext>
            </a:extLst>
          </p:cNvPr>
          <p:cNvSpPr/>
          <p:nvPr/>
        </p:nvSpPr>
        <p:spPr>
          <a:xfrm>
            <a:off x="3335931" y="1696743"/>
            <a:ext cx="1178213" cy="810485"/>
          </a:xfrm>
          <a:custGeom>
            <a:avLst/>
            <a:gdLst/>
            <a:ahLst/>
            <a:cxnLst/>
            <a:rect l="l" t="t" r="r" b="b"/>
            <a:pathLst>
              <a:path w="2436710" h="1647825">
                <a:moveTo>
                  <a:pt x="0" y="0"/>
                </a:moveTo>
                <a:lnTo>
                  <a:pt x="2436710" y="0"/>
                </a:lnTo>
                <a:lnTo>
                  <a:pt x="2436710" y="1647825"/>
                </a:lnTo>
                <a:lnTo>
                  <a:pt x="0" y="1647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3" name="Rettangolo 2">
            <a:extLst>
              <a:ext uri="{FF2B5EF4-FFF2-40B4-BE49-F238E27FC236}">
                <a16:creationId xmlns:a16="http://schemas.microsoft.com/office/drawing/2014/main" id="{D1F048D3-5905-5BAF-B0E5-05F5CE0936BD}"/>
              </a:ext>
            </a:extLst>
          </p:cNvPr>
          <p:cNvSpPr/>
          <p:nvPr/>
        </p:nvSpPr>
        <p:spPr>
          <a:xfrm>
            <a:off x="4002560" y="2394973"/>
            <a:ext cx="2882900" cy="195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Inserire metodologia specifica per l’Azienda</a:t>
            </a:r>
          </a:p>
        </p:txBody>
      </p:sp>
      <p:sp>
        <p:nvSpPr>
          <p:cNvPr id="5" name="Rettangolo con angoli arrotondati 4">
            <a:extLst>
              <a:ext uri="{FF2B5EF4-FFF2-40B4-BE49-F238E27FC236}">
                <a16:creationId xmlns:a16="http://schemas.microsoft.com/office/drawing/2014/main" id="{82B81F6D-61C6-218D-FBAA-5F6768803E39}"/>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NEXT STEP: VALUTAZIONE APPROFONDITA</a:t>
            </a:r>
            <a:endParaRPr lang="it-IT">
              <a:solidFill>
                <a:schemeClr val="bg1"/>
              </a:solidFill>
            </a:endParaRPr>
          </a:p>
        </p:txBody>
      </p:sp>
      <p:sp>
        <p:nvSpPr>
          <p:cNvPr id="8" name="TextBox 6">
            <a:extLst>
              <a:ext uri="{FF2B5EF4-FFF2-40B4-BE49-F238E27FC236}">
                <a16:creationId xmlns:a16="http://schemas.microsoft.com/office/drawing/2014/main" id="{098DDF1F-AA94-FE52-B915-A71F0BDBA487}"/>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9" name="Gruppo 8">
            <a:extLst>
              <a:ext uri="{FF2B5EF4-FFF2-40B4-BE49-F238E27FC236}">
                <a16:creationId xmlns:a16="http://schemas.microsoft.com/office/drawing/2014/main" id="{E323EFA6-D808-9761-B8C8-B1B37D9B7B6F}"/>
              </a:ext>
            </a:extLst>
          </p:cNvPr>
          <p:cNvGrpSpPr/>
          <p:nvPr/>
        </p:nvGrpSpPr>
        <p:grpSpPr>
          <a:xfrm>
            <a:off x="10179636" y="6527800"/>
            <a:ext cx="1910765" cy="248708"/>
            <a:chOff x="9251115" y="6489227"/>
            <a:chExt cx="2866147" cy="373062"/>
          </a:xfrm>
        </p:grpSpPr>
        <p:pic>
          <p:nvPicPr>
            <p:cNvPr id="10" name="Picture 7">
              <a:extLst>
                <a:ext uri="{FF2B5EF4-FFF2-40B4-BE49-F238E27FC236}">
                  <a16:creationId xmlns:a16="http://schemas.microsoft.com/office/drawing/2014/main" id="{20EE47AB-6C2F-2A10-3CA6-A5340CE0E0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magine che contiene disegnando&#10;&#10;Descrizione generata automaticamente">
              <a:extLst>
                <a:ext uri="{FF2B5EF4-FFF2-40B4-BE49-F238E27FC236}">
                  <a16:creationId xmlns:a16="http://schemas.microsoft.com/office/drawing/2014/main" id="{BE25C9B1-EDE8-BD8D-B517-5E11CE11CC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7" name="Immagine 16" descr="Immagine che contiene Carattere, Elementi grafici, grafica, schermata&#10;&#10;Descrizione generata automaticamente">
              <a:extLst>
                <a:ext uri="{FF2B5EF4-FFF2-40B4-BE49-F238E27FC236}">
                  <a16:creationId xmlns:a16="http://schemas.microsoft.com/office/drawing/2014/main" id="{C8E0B981-C226-A36E-EE5C-A6E473BF6B15}"/>
                </a:ext>
              </a:extLst>
            </p:cNvPr>
            <p:cNvPicPr>
              <a:picLocks noChangeAspect="1"/>
            </p:cNvPicPr>
            <p:nvPr/>
          </p:nvPicPr>
          <p:blipFill>
            <a:blip r:embed="rId8"/>
            <a:stretch>
              <a:fillRect/>
            </a:stretch>
          </p:blipFill>
          <p:spPr>
            <a:xfrm>
              <a:off x="9251115" y="6519596"/>
              <a:ext cx="1577501" cy="317451"/>
            </a:xfrm>
            <a:prstGeom prst="rect">
              <a:avLst/>
            </a:prstGeom>
          </p:spPr>
        </p:pic>
      </p:grpSp>
      <p:sp>
        <p:nvSpPr>
          <p:cNvPr id="11" name="Rectangle 3">
            <a:extLst>
              <a:ext uri="{FF2B5EF4-FFF2-40B4-BE49-F238E27FC236}">
                <a16:creationId xmlns:a16="http://schemas.microsoft.com/office/drawing/2014/main" id="{728027CA-00AF-7141-876D-DC9A42B85F8F}"/>
              </a:ext>
            </a:extLst>
          </p:cNvPr>
          <p:cNvSpPr>
            <a:spLocks noChangeArrowheads="1"/>
          </p:cNvSpPr>
          <p:nvPr/>
        </p:nvSpPr>
        <p:spPr bwMode="auto">
          <a:xfrm>
            <a:off x="7212330" y="1752951"/>
            <a:ext cx="3942334"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0" algn="just"/>
            <a:r>
              <a:rPr lang="it-IT" altLang="it-IT" sz="1600" b="1" dirty="0">
                <a:solidFill>
                  <a:schemeClr val="tx1">
                    <a:lumMod val="85000"/>
                    <a:lumOff val="15000"/>
                  </a:schemeClr>
                </a:solidFill>
                <a:latin typeface="Avenir Book"/>
              </a:rPr>
              <a:t>OBIETTIVO</a:t>
            </a:r>
            <a:r>
              <a:rPr lang="it-IT" altLang="it-IT" sz="1600" dirty="0">
                <a:solidFill>
                  <a:schemeClr val="tx1">
                    <a:lumMod val="85000"/>
                    <a:lumOff val="15000"/>
                  </a:schemeClr>
                </a:solidFill>
                <a:latin typeface="Avenir Book"/>
              </a:rPr>
              <a:t>: </a:t>
            </a:r>
          </a:p>
          <a:p>
            <a:pPr indent="0"/>
            <a:r>
              <a:rPr lang="it-IT" altLang="it-IT" sz="1600" dirty="0">
                <a:latin typeface="Avenir Book"/>
                <a:cs typeface="Arial"/>
              </a:rPr>
              <a:t>Valutare le percezioni dei dipendenti </a:t>
            </a:r>
            <a:r>
              <a:rPr lang="it-IT" altLang="it-IT" sz="1600" dirty="0">
                <a:solidFill>
                  <a:srgbClr val="FF0000"/>
                </a:solidFill>
                <a:latin typeface="Avenir Book"/>
                <a:cs typeface="Arial"/>
              </a:rPr>
              <a:t>{{</a:t>
            </a:r>
            <a:r>
              <a:rPr lang="it-IT" altLang="it-IT" sz="1600" dirty="0" err="1">
                <a:solidFill>
                  <a:srgbClr val="FF0000"/>
                </a:solidFill>
                <a:latin typeface="Avenir Book"/>
                <a:cs typeface="Arial"/>
              </a:rPr>
              <a:t>nome_azienda</a:t>
            </a:r>
            <a:r>
              <a:rPr lang="it-IT" altLang="it-IT" sz="1600" dirty="0">
                <a:solidFill>
                  <a:srgbClr val="FF0000"/>
                </a:solidFill>
                <a:latin typeface="Avenir Book"/>
                <a:cs typeface="Arial"/>
              </a:rPr>
              <a:t>}} </a:t>
            </a:r>
            <a:r>
              <a:rPr lang="it-IT" altLang="it-IT" sz="1600" dirty="0">
                <a:latin typeface="Avenir Book"/>
                <a:cs typeface="Arial"/>
              </a:rPr>
              <a:t>relative ai fattori di contesto e contenuto del lavoro</a:t>
            </a:r>
          </a:p>
          <a:p>
            <a:pPr lvl="0" indent="0"/>
            <a:endParaRPr lang="it-IT" altLang="it-IT" sz="1600" b="1">
              <a:solidFill>
                <a:schemeClr val="tx1">
                  <a:lumMod val="85000"/>
                  <a:lumOff val="15000"/>
                </a:schemeClr>
              </a:solidFill>
              <a:latin typeface="Avenir Book" panose="02000503020000020003" pitchFamily="2" charset="0"/>
              <a:cs typeface="Arial" panose="020B0604020202020204" pitchFamily="34" charset="0"/>
            </a:endParaRPr>
          </a:p>
          <a:p>
            <a:pPr lvl="0" indent="0"/>
            <a:r>
              <a:rPr lang="it-IT" altLang="it-IT" sz="1600" b="1" dirty="0">
                <a:latin typeface="Avenir Book"/>
              </a:rPr>
              <a:t>STRUMENTI</a:t>
            </a:r>
            <a:r>
              <a:rPr lang="it-IT" altLang="it-IT" sz="1600" dirty="0">
                <a:latin typeface="Avenir Book"/>
              </a:rPr>
              <a:t>: </a:t>
            </a:r>
          </a:p>
          <a:p>
            <a:pPr indent="0"/>
            <a:r>
              <a:rPr lang="it-IT" altLang="it-IT" sz="1600" b="1" dirty="0">
                <a:highlight>
                  <a:srgbClr val="FFFF00"/>
                </a:highlight>
                <a:latin typeface="Avenir Book"/>
              </a:rPr>
              <a:t>- {{</a:t>
            </a:r>
            <a:r>
              <a:rPr lang="it-IT" altLang="it-IT" sz="1600" b="1" err="1">
                <a:highlight>
                  <a:srgbClr val="FFFF00"/>
                </a:highlight>
                <a:latin typeface="Avenir Book"/>
              </a:rPr>
              <a:t>has_woseq</a:t>
            </a:r>
            <a:r>
              <a:rPr lang="it-IT" altLang="it-IT" sz="1600" b="1" dirty="0">
                <a:highlight>
                  <a:srgbClr val="FFFF00"/>
                </a:highlight>
                <a:latin typeface="Avenir Book"/>
              </a:rPr>
              <a:t>}}</a:t>
            </a:r>
            <a:endParaRPr lang="it-IT" altLang="it-IT" sz="1600" b="1" i="1" dirty="0">
              <a:highlight>
                <a:srgbClr val="FFFF00"/>
              </a:highlight>
              <a:latin typeface="Avenir Book"/>
            </a:endParaRPr>
          </a:p>
          <a:p>
            <a:pPr indent="0"/>
            <a:r>
              <a:rPr lang="it-IT" altLang="it-IT" sz="1200" i="1" dirty="0">
                <a:highlight>
                  <a:srgbClr val="FFFF00"/>
                </a:highlight>
                <a:latin typeface="Avenir Book"/>
              </a:rPr>
              <a:t>   (tutti i dipendenti Bieffe </a:t>
            </a:r>
            <a:r>
              <a:rPr lang="it-IT" altLang="it-IT" sz="1200" i="1" err="1">
                <a:highlight>
                  <a:srgbClr val="FFFF00"/>
                </a:highlight>
                <a:latin typeface="Avenir Book"/>
              </a:rPr>
              <a:t>Medital</a:t>
            </a:r>
            <a:r>
              <a:rPr lang="it-IT" altLang="it-IT" sz="1200" i="1" dirty="0">
                <a:highlight>
                  <a:srgbClr val="FFFF00"/>
                </a:highlight>
                <a:latin typeface="Avenir Book"/>
              </a:rPr>
              <a:t>)</a:t>
            </a:r>
          </a:p>
          <a:p>
            <a:pPr lvl="0" indent="0"/>
            <a:endParaRPr lang="it-IT" altLang="it-IT" sz="1200" i="1" dirty="0">
              <a:highlight>
                <a:srgbClr val="FFFF00"/>
              </a:highlight>
              <a:latin typeface="Avenir Book" panose="02000503020000020003" pitchFamily="2" charset="0"/>
            </a:endParaRPr>
          </a:p>
          <a:p>
            <a:pPr marL="285750" lvl="0" indent="-285750">
              <a:buFontTx/>
              <a:buChar char="-"/>
            </a:pPr>
            <a:r>
              <a:rPr lang="it-IT" altLang="it-IT" sz="1600" b="1" dirty="0">
                <a:highlight>
                  <a:srgbClr val="FFFF00"/>
                </a:highlight>
                <a:latin typeface="Avenir Book"/>
              </a:rPr>
              <a:t>Interviste </a:t>
            </a:r>
          </a:p>
          <a:p>
            <a:pPr marL="285750" lvl="0" indent="-285750">
              <a:buFont typeface="Arial"/>
              <a:buChar char="•"/>
            </a:pPr>
            <a:r>
              <a:rPr lang="it-IT" altLang="it-IT" sz="1600" b="1">
                <a:highlight>
                  <a:srgbClr val="FFFF00"/>
                </a:highlight>
                <a:latin typeface="Avenir Book"/>
              </a:rPr>
              <a:t>{{</a:t>
            </a:r>
            <a:r>
              <a:rPr lang="it-IT" altLang="it-IT" sz="1600" b="1" err="1">
                <a:highlight>
                  <a:srgbClr val="FFFF00"/>
                </a:highlight>
                <a:latin typeface="Avenir Book"/>
              </a:rPr>
              <a:t>has_focus_group</a:t>
            </a:r>
            <a:r>
              <a:rPr lang="it-IT" altLang="it-IT" sz="1600" b="1">
                <a:highlight>
                  <a:srgbClr val="FFFF00"/>
                </a:highlight>
                <a:latin typeface="Avenir Book"/>
              </a:rPr>
              <a:t>}}</a:t>
            </a:r>
            <a:endParaRPr lang="it-IT">
              <a:latin typeface="Arial"/>
              <a:cs typeface="Arial"/>
            </a:endParaRPr>
          </a:p>
          <a:p>
            <a:pPr lvl="0" indent="0"/>
            <a:endParaRPr lang="it-IT" altLang="it-IT" sz="1200" i="1" dirty="0">
              <a:latin typeface="Avenir Book" panose="02000503020000020003" pitchFamily="2" charset="0"/>
            </a:endParaRPr>
          </a:p>
          <a:p>
            <a:pPr lvl="0" indent="0"/>
            <a:endParaRPr lang="it-IT" altLang="it-IT" sz="1600" dirty="0">
              <a:latin typeface="Avenir Book" panose="02000503020000020003" pitchFamily="2" charset="0"/>
            </a:endParaRPr>
          </a:p>
          <a:p>
            <a:pPr lvl="0" indent="0"/>
            <a:r>
              <a:rPr lang="it-IT" altLang="it-IT" sz="1600" b="1" dirty="0">
                <a:latin typeface="Avenir Book"/>
              </a:rPr>
              <a:t>TEMPISTICHE</a:t>
            </a:r>
            <a:r>
              <a:rPr lang="it-IT" altLang="it-IT" sz="1600" dirty="0">
                <a:latin typeface="Avenir Book"/>
              </a:rPr>
              <a:t>: </a:t>
            </a:r>
          </a:p>
          <a:p>
            <a:pPr indent="0"/>
            <a:r>
              <a:rPr lang="it-IT" altLang="it-IT" sz="1600" dirty="0">
                <a:highlight>
                  <a:srgbClr val="FFFF00"/>
                </a:highlight>
                <a:latin typeface="Avenir Book"/>
              </a:rPr>
              <a:t>{{triennio}}</a:t>
            </a:r>
            <a:endParaRPr lang="it-IT" dirty="0"/>
          </a:p>
        </p:txBody>
      </p:sp>
    </p:spTree>
    <p:extLst>
      <p:ext uri="{BB962C8B-B14F-4D97-AF65-F5344CB8AC3E}">
        <p14:creationId xmlns:p14="http://schemas.microsoft.com/office/powerpoint/2010/main" val="1708438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con angoli arrotondati 8">
            <a:extLst>
              <a:ext uri="{FF2B5EF4-FFF2-40B4-BE49-F238E27FC236}">
                <a16:creationId xmlns:a16="http://schemas.microsoft.com/office/drawing/2014/main" id="{49441E30-7600-5840-9763-2483B1A7FA97}"/>
              </a:ext>
            </a:extLst>
          </p:cNvPr>
          <p:cNvSpPr/>
          <p:nvPr/>
        </p:nvSpPr>
        <p:spPr>
          <a:xfrm>
            <a:off x="74951" y="1618139"/>
            <a:ext cx="12042098" cy="3621722"/>
          </a:xfrm>
          <a:prstGeom prst="roundRect">
            <a:avLst/>
          </a:prstGeom>
          <a:solidFill>
            <a:srgbClr val="448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it-IT" sz="8800" b="1">
                <a:solidFill>
                  <a:schemeClr val="tx1">
                    <a:lumMod val="85000"/>
                    <a:lumOff val="15000"/>
                  </a:schemeClr>
                </a:solidFill>
                <a:latin typeface="Avenir Book" panose="02000503020000020003" pitchFamily="2" charset="0"/>
              </a:rPr>
              <a:t>  </a:t>
            </a:r>
            <a:r>
              <a:rPr lang="en-US" altLang="it-IT" sz="8800" b="1" err="1">
                <a:solidFill>
                  <a:schemeClr val="bg1"/>
                </a:solidFill>
                <a:latin typeface="Avenir Book" panose="02000503020000020003" pitchFamily="2" charset="0"/>
              </a:rPr>
              <a:t>Questionario</a:t>
            </a:r>
            <a:r>
              <a:rPr lang="en-US" altLang="it-IT" sz="8800" b="1">
                <a:solidFill>
                  <a:schemeClr val="bg1"/>
                </a:solidFill>
                <a:latin typeface="Avenir Book" panose="02000503020000020003" pitchFamily="2" charset="0"/>
              </a:rPr>
              <a:t> </a:t>
            </a:r>
          </a:p>
          <a:p>
            <a:r>
              <a:rPr lang="en-US" altLang="it-IT" sz="8800" b="1">
                <a:solidFill>
                  <a:schemeClr val="bg1"/>
                </a:solidFill>
                <a:latin typeface="Avenir Book" panose="02000503020000020003" pitchFamily="2" charset="0"/>
              </a:rPr>
              <a:t>      online</a:t>
            </a:r>
          </a:p>
          <a:p>
            <a:endParaRPr lang="en-US" altLang="it-IT" sz="1050" b="1">
              <a:solidFill>
                <a:schemeClr val="bg1"/>
              </a:solidFill>
              <a:latin typeface="Avenir Book" panose="02000503020000020003" pitchFamily="2" charset="0"/>
            </a:endParaRPr>
          </a:p>
        </p:txBody>
      </p:sp>
      <p:pic>
        <p:nvPicPr>
          <p:cNvPr id="4" name="Immagine 3" descr="Immagine che contiene testo, persona, interni, parete&#10;&#10;Descrizione generata automaticamente">
            <a:extLst>
              <a:ext uri="{FF2B5EF4-FFF2-40B4-BE49-F238E27FC236}">
                <a16:creationId xmlns:a16="http://schemas.microsoft.com/office/drawing/2014/main" id="{5C4D57E3-6E04-7346-85D2-26C00C06D97C}"/>
              </a:ext>
            </a:extLst>
          </p:cNvPr>
          <p:cNvPicPr>
            <a:picLocks noChangeAspect="1"/>
          </p:cNvPicPr>
          <p:nvPr/>
        </p:nvPicPr>
        <p:blipFill>
          <a:blip r:embed="rId3"/>
          <a:stretch>
            <a:fillRect/>
          </a:stretch>
        </p:blipFill>
        <p:spPr>
          <a:xfrm>
            <a:off x="8088520" y="2324100"/>
            <a:ext cx="3568700" cy="2209800"/>
          </a:xfrm>
          <a:prstGeom prst="rect">
            <a:avLst/>
          </a:prstGeom>
        </p:spPr>
      </p:pic>
      <p:sp>
        <p:nvSpPr>
          <p:cNvPr id="11" name="CasellaDiTesto 10">
            <a:extLst>
              <a:ext uri="{FF2B5EF4-FFF2-40B4-BE49-F238E27FC236}">
                <a16:creationId xmlns:a16="http://schemas.microsoft.com/office/drawing/2014/main" id="{825A4840-4610-A841-BBEF-D087E19A4B95}"/>
              </a:ext>
            </a:extLst>
          </p:cNvPr>
          <p:cNvSpPr txBox="1"/>
          <p:nvPr/>
        </p:nvSpPr>
        <p:spPr>
          <a:xfrm rot="5400000">
            <a:off x="1450544" y="3965570"/>
            <a:ext cx="480003" cy="5373167"/>
          </a:xfrm>
          <a:prstGeom prst="rect">
            <a:avLst/>
          </a:prstGeom>
          <a:noFill/>
        </p:spPr>
        <p:txBody>
          <a:bodyPr vert="vert270" wrap="square" rtlCol="0">
            <a:spAutoFit/>
          </a:bodyPr>
          <a:lstStyle/>
          <a:p>
            <a:pPr algn="ctr">
              <a:lnSpc>
                <a:spcPts val="2613"/>
              </a:lnSpc>
            </a:pPr>
            <a:r>
              <a:rPr lang="en-US" sz="1200">
                <a:solidFill>
                  <a:srgbClr val="212E23"/>
                </a:solidFill>
                <a:latin typeface="Avenir Book" panose="02000503020000020003" pitchFamily="2" charset="0"/>
              </a:rPr>
              <a:t>MATERIALE RISERVATO NON DIVULGABILE</a:t>
            </a:r>
          </a:p>
        </p:txBody>
      </p:sp>
      <p:grpSp>
        <p:nvGrpSpPr>
          <p:cNvPr id="3" name="Gruppo 2">
            <a:extLst>
              <a:ext uri="{FF2B5EF4-FFF2-40B4-BE49-F238E27FC236}">
                <a16:creationId xmlns:a16="http://schemas.microsoft.com/office/drawing/2014/main" id="{EE824862-B521-36EB-A99E-94F190402DB4}"/>
              </a:ext>
            </a:extLst>
          </p:cNvPr>
          <p:cNvGrpSpPr/>
          <p:nvPr/>
        </p:nvGrpSpPr>
        <p:grpSpPr>
          <a:xfrm>
            <a:off x="10179636" y="6527800"/>
            <a:ext cx="1910765" cy="248708"/>
            <a:chOff x="9251115" y="6489227"/>
            <a:chExt cx="2866147" cy="373062"/>
          </a:xfrm>
        </p:grpSpPr>
        <p:pic>
          <p:nvPicPr>
            <p:cNvPr id="5" name="Picture 7">
              <a:extLst>
                <a:ext uri="{FF2B5EF4-FFF2-40B4-BE49-F238E27FC236}">
                  <a16:creationId xmlns:a16="http://schemas.microsoft.com/office/drawing/2014/main" id="{ECBA963C-A842-F193-A1AD-0ED390E705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magine che contiene disegnando&#10;&#10;Descrizione generata automaticamente">
              <a:extLst>
                <a:ext uri="{FF2B5EF4-FFF2-40B4-BE49-F238E27FC236}">
                  <a16:creationId xmlns:a16="http://schemas.microsoft.com/office/drawing/2014/main" id="{9CB6F6E4-EC8E-BDFC-0E0B-8C8CDA0AB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descr="Immagine che contiene Carattere, Elementi grafici, grafica, schermata&#10;&#10;Descrizione generata automaticamente">
              <a:extLst>
                <a:ext uri="{FF2B5EF4-FFF2-40B4-BE49-F238E27FC236}">
                  <a16:creationId xmlns:a16="http://schemas.microsoft.com/office/drawing/2014/main" id="{C6E2F81F-BE3D-B0C1-A6E1-155A91287295}"/>
                </a:ext>
              </a:extLst>
            </p:cNvPr>
            <p:cNvPicPr>
              <a:picLocks noChangeAspect="1"/>
            </p:cNvPicPr>
            <p:nvPr/>
          </p:nvPicPr>
          <p:blipFill>
            <a:blip r:embed="rId6"/>
            <a:stretch>
              <a:fillRect/>
            </a:stretch>
          </p:blipFill>
          <p:spPr>
            <a:xfrm>
              <a:off x="9251115" y="6519596"/>
              <a:ext cx="1577501" cy="317451"/>
            </a:xfrm>
            <a:prstGeom prst="rect">
              <a:avLst/>
            </a:prstGeom>
          </p:spPr>
        </p:pic>
      </p:grpSp>
    </p:spTree>
    <p:extLst>
      <p:ext uri="{BB962C8B-B14F-4D97-AF65-F5344CB8AC3E}">
        <p14:creationId xmlns:p14="http://schemas.microsoft.com/office/powerpoint/2010/main" val="883478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537589" y="3911438"/>
            <a:ext cx="4108338" cy="2825774"/>
          </a:xfrm>
          <a:prstGeom prst="rect">
            <a:avLst/>
          </a:prstGeom>
        </p:spPr>
        <p:txBody>
          <a:bodyPr lIns="0" tIns="0" rIns="0" bIns="0" rtlCol="0" anchor="t">
            <a:spAutoFit/>
          </a:bodyPr>
          <a:lstStyle/>
          <a:p>
            <a:pPr>
              <a:lnSpc>
                <a:spcPts val="1680"/>
              </a:lnSpc>
            </a:pPr>
            <a:r>
              <a:rPr lang="en-US" sz="1200">
                <a:solidFill>
                  <a:srgbClr val="000000"/>
                </a:solidFill>
                <a:latin typeface="Avenir Book" panose="02000503020000020003" pitchFamily="2" charset="0"/>
                <a:ea typeface="Nunito Bold"/>
                <a:cs typeface="Nunito Bold"/>
                <a:sym typeface="Nunito Bold"/>
              </a:rPr>
              <a:t>Obiettivo</a:t>
            </a:r>
            <a:r>
              <a:rPr lang="en-US" sz="1200">
                <a:solidFill>
                  <a:srgbClr val="000000"/>
                </a:solidFill>
                <a:latin typeface="Avenir Book" panose="02000503020000020003" pitchFamily="2" charset="0"/>
                <a:ea typeface="Nunito"/>
                <a:cs typeface="Nunito"/>
                <a:sym typeface="Nunito"/>
              </a:rPr>
              <a:t>: analisi approfondita dei rischi da stress</a:t>
            </a:r>
          </a:p>
          <a:p>
            <a:pPr>
              <a:lnSpc>
                <a:spcPts val="1680"/>
              </a:lnSpc>
            </a:pPr>
            <a:r>
              <a:rPr lang="en-US" sz="1200">
                <a:solidFill>
                  <a:srgbClr val="000000"/>
                </a:solidFill>
                <a:latin typeface="Avenir Book" panose="02000503020000020003" pitchFamily="2" charset="0"/>
                <a:ea typeface="Nunito"/>
                <a:cs typeface="Nunito"/>
                <a:sym typeface="Nunito"/>
              </a:rPr>
              <a:t>lavoro-correlato e del clima emotivo aziendale</a:t>
            </a:r>
          </a:p>
          <a:p>
            <a:pPr>
              <a:lnSpc>
                <a:spcPts val="1680"/>
              </a:lnSpc>
            </a:pPr>
            <a:endParaRPr lang="en-US" sz="1200">
              <a:solidFill>
                <a:srgbClr val="000000"/>
              </a:solidFill>
              <a:latin typeface="Avenir Book" panose="02000503020000020003" pitchFamily="2" charset="0"/>
              <a:ea typeface="Nunito"/>
              <a:cs typeface="Nunito"/>
              <a:sym typeface="Nunito"/>
            </a:endParaRPr>
          </a:p>
          <a:p>
            <a:pPr>
              <a:lnSpc>
                <a:spcPts val="1680"/>
              </a:lnSpc>
            </a:pPr>
            <a:r>
              <a:rPr lang="en-US" sz="1200">
                <a:solidFill>
                  <a:srgbClr val="000000"/>
                </a:solidFill>
                <a:latin typeface="Avenir Book" panose="02000503020000020003" pitchFamily="2" charset="0"/>
                <a:ea typeface="Nunito Bold"/>
                <a:cs typeface="Nunito Bold"/>
                <a:sym typeface="Nunito Bold"/>
              </a:rPr>
              <a:t>Target</a:t>
            </a:r>
            <a:r>
              <a:rPr lang="en-US" sz="1200">
                <a:solidFill>
                  <a:srgbClr val="000000"/>
                </a:solidFill>
                <a:latin typeface="Avenir Book" panose="02000503020000020003" pitchFamily="2" charset="0"/>
                <a:ea typeface="Nunito"/>
                <a:cs typeface="Nunito"/>
                <a:sym typeface="Nunito"/>
              </a:rPr>
              <a:t>: aziende </a:t>
            </a:r>
          </a:p>
          <a:p>
            <a:pPr>
              <a:lnSpc>
                <a:spcPts val="1680"/>
              </a:lnSpc>
            </a:pPr>
            <a:endParaRPr lang="en-US" sz="1200">
              <a:solidFill>
                <a:srgbClr val="000000"/>
              </a:solidFill>
              <a:latin typeface="Avenir Book" panose="02000503020000020003" pitchFamily="2" charset="0"/>
              <a:ea typeface="Nunito"/>
              <a:cs typeface="Nunito"/>
              <a:sym typeface="Nunito"/>
            </a:endParaRPr>
          </a:p>
          <a:p>
            <a:pPr>
              <a:lnSpc>
                <a:spcPts val="1680"/>
              </a:lnSpc>
            </a:pPr>
            <a:r>
              <a:rPr lang="en-US" sz="1200">
                <a:solidFill>
                  <a:srgbClr val="000000"/>
                </a:solidFill>
                <a:latin typeface="Avenir Book" panose="02000503020000020003" pitchFamily="2" charset="0"/>
                <a:ea typeface="Nunito Bold"/>
                <a:cs typeface="Nunito Bold"/>
                <a:sym typeface="Nunito Bold"/>
              </a:rPr>
              <a:t>Tipologia</a:t>
            </a:r>
            <a:r>
              <a:rPr lang="en-US" sz="1200">
                <a:solidFill>
                  <a:srgbClr val="000000"/>
                </a:solidFill>
                <a:latin typeface="Avenir Book" panose="02000503020000020003" pitchFamily="2" charset="0"/>
                <a:ea typeface="Nunito"/>
                <a:cs typeface="Nunito"/>
                <a:sym typeface="Nunito"/>
              </a:rPr>
              <a:t>: self-report online</a:t>
            </a:r>
          </a:p>
          <a:p>
            <a:pPr>
              <a:lnSpc>
                <a:spcPts val="1680"/>
              </a:lnSpc>
            </a:pPr>
            <a:endParaRPr lang="en-US" sz="1200">
              <a:solidFill>
                <a:srgbClr val="000000"/>
              </a:solidFill>
              <a:latin typeface="Avenir Book" panose="02000503020000020003" pitchFamily="2" charset="0"/>
              <a:ea typeface="Nunito"/>
              <a:cs typeface="Nunito"/>
              <a:sym typeface="Nunito"/>
            </a:endParaRPr>
          </a:p>
          <a:p>
            <a:pPr>
              <a:lnSpc>
                <a:spcPts val="1680"/>
              </a:lnSpc>
            </a:pPr>
            <a:r>
              <a:rPr lang="en-US" sz="1200">
                <a:solidFill>
                  <a:srgbClr val="000000"/>
                </a:solidFill>
                <a:latin typeface="Avenir Book" panose="02000503020000020003" pitchFamily="2" charset="0"/>
                <a:ea typeface="Nunito Bold"/>
                <a:cs typeface="Nunito Bold"/>
                <a:sym typeface="Nunito Bold"/>
              </a:rPr>
              <a:t>Somministrazione</a:t>
            </a:r>
            <a:r>
              <a:rPr lang="en-US" sz="1200">
                <a:solidFill>
                  <a:srgbClr val="000000"/>
                </a:solidFill>
                <a:latin typeface="Avenir Book" panose="02000503020000020003" pitchFamily="2" charset="0"/>
                <a:ea typeface="Nunito"/>
                <a:cs typeface="Nunito"/>
                <a:sym typeface="Nunito"/>
              </a:rPr>
              <a:t>: individuale e anonima</a:t>
            </a:r>
          </a:p>
          <a:p>
            <a:pPr>
              <a:lnSpc>
                <a:spcPts val="1680"/>
              </a:lnSpc>
            </a:pPr>
            <a:endParaRPr lang="en-US" sz="1200">
              <a:solidFill>
                <a:srgbClr val="000000"/>
              </a:solidFill>
              <a:latin typeface="Avenir Book" panose="02000503020000020003" pitchFamily="2" charset="0"/>
              <a:ea typeface="Nunito"/>
              <a:cs typeface="Nunito"/>
              <a:sym typeface="Nunito"/>
            </a:endParaRPr>
          </a:p>
          <a:p>
            <a:pPr>
              <a:lnSpc>
                <a:spcPts val="1680"/>
              </a:lnSpc>
            </a:pPr>
            <a:r>
              <a:rPr lang="en-US" sz="1200">
                <a:solidFill>
                  <a:srgbClr val="000000"/>
                </a:solidFill>
                <a:latin typeface="Avenir Book" panose="02000503020000020003" pitchFamily="2" charset="0"/>
                <a:ea typeface="Nunito Bold"/>
                <a:cs typeface="Nunito Bold"/>
                <a:sym typeface="Nunito Bold"/>
              </a:rPr>
              <a:t>Tempo di compilazione</a:t>
            </a:r>
            <a:r>
              <a:rPr lang="en-US" sz="1200">
                <a:solidFill>
                  <a:srgbClr val="000000"/>
                </a:solidFill>
                <a:latin typeface="Avenir Book" panose="02000503020000020003" pitchFamily="2" charset="0"/>
                <a:ea typeface="Nunito"/>
                <a:cs typeface="Nunito"/>
                <a:sym typeface="Nunito"/>
              </a:rPr>
              <a:t>: 15' circa</a:t>
            </a:r>
          </a:p>
          <a:p>
            <a:pPr>
              <a:lnSpc>
                <a:spcPts val="1680"/>
              </a:lnSpc>
            </a:pPr>
            <a:endParaRPr lang="en-US" sz="1200">
              <a:solidFill>
                <a:srgbClr val="000000"/>
              </a:solidFill>
              <a:latin typeface="Avenir Book" panose="02000503020000020003" pitchFamily="2" charset="0"/>
              <a:ea typeface="Nunito"/>
              <a:cs typeface="Nunito"/>
              <a:sym typeface="Nunito"/>
            </a:endParaRPr>
          </a:p>
          <a:p>
            <a:pPr>
              <a:lnSpc>
                <a:spcPts val="1680"/>
              </a:lnSpc>
            </a:pPr>
            <a:r>
              <a:rPr lang="en-US" sz="1200">
                <a:solidFill>
                  <a:srgbClr val="000000"/>
                </a:solidFill>
                <a:latin typeface="Avenir Book" panose="02000503020000020003" pitchFamily="2" charset="0"/>
                <a:ea typeface="Nunito Bold"/>
                <a:cs typeface="Nunito Bold"/>
                <a:sym typeface="Nunito Bold"/>
              </a:rPr>
              <a:t>Report</a:t>
            </a:r>
            <a:r>
              <a:rPr lang="en-US" sz="1200">
                <a:solidFill>
                  <a:srgbClr val="000000"/>
                </a:solidFill>
                <a:latin typeface="Avenir Book" panose="02000503020000020003" pitchFamily="2" charset="0"/>
                <a:ea typeface="Nunito"/>
                <a:cs typeface="Nunito"/>
                <a:sym typeface="Nunito"/>
              </a:rPr>
              <a:t>: aggregato per Gruppi omogenei di lavoratori</a:t>
            </a:r>
          </a:p>
          <a:p>
            <a:pPr>
              <a:lnSpc>
                <a:spcPts val="1680"/>
              </a:lnSpc>
            </a:pPr>
            <a:endParaRPr lang="en-US" sz="1200">
              <a:solidFill>
                <a:srgbClr val="000000"/>
              </a:solidFill>
              <a:latin typeface="Avenir Book" panose="02000503020000020003" pitchFamily="2" charset="0"/>
              <a:ea typeface="Nunito"/>
              <a:cs typeface="Nunito"/>
              <a:sym typeface="Nunito"/>
            </a:endParaRPr>
          </a:p>
        </p:txBody>
      </p:sp>
      <p:sp>
        <p:nvSpPr>
          <p:cNvPr id="6" name="Freeform 6"/>
          <p:cNvSpPr/>
          <p:nvPr/>
        </p:nvSpPr>
        <p:spPr>
          <a:xfrm>
            <a:off x="355203" y="5880496"/>
            <a:ext cx="3292700" cy="251443"/>
          </a:xfrm>
          <a:custGeom>
            <a:avLst/>
            <a:gdLst/>
            <a:ahLst/>
            <a:cxnLst/>
            <a:rect l="l" t="t" r="r" b="b"/>
            <a:pathLst>
              <a:path w="4939050" h="377164">
                <a:moveTo>
                  <a:pt x="0" y="0"/>
                </a:moveTo>
                <a:lnTo>
                  <a:pt x="4939050" y="0"/>
                </a:lnTo>
                <a:lnTo>
                  <a:pt x="4939050" y="377164"/>
                </a:lnTo>
                <a:lnTo>
                  <a:pt x="0" y="377164"/>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lstStyle/>
          <a:p>
            <a:endParaRPr lang="it-IT" sz="1200"/>
          </a:p>
        </p:txBody>
      </p:sp>
      <p:sp>
        <p:nvSpPr>
          <p:cNvPr id="7" name="Freeform 7"/>
          <p:cNvSpPr/>
          <p:nvPr/>
        </p:nvSpPr>
        <p:spPr>
          <a:xfrm>
            <a:off x="788562" y="1022474"/>
            <a:ext cx="2744037" cy="2769883"/>
          </a:xfrm>
          <a:custGeom>
            <a:avLst/>
            <a:gdLst/>
            <a:ahLst/>
            <a:cxnLst/>
            <a:rect l="l" t="t" r="r" b="b"/>
            <a:pathLst>
              <a:path w="4116055" h="4154825">
                <a:moveTo>
                  <a:pt x="0" y="0"/>
                </a:moveTo>
                <a:lnTo>
                  <a:pt x="4116055" y="0"/>
                </a:lnTo>
                <a:lnTo>
                  <a:pt x="4116055" y="4154825"/>
                </a:lnTo>
                <a:lnTo>
                  <a:pt x="0" y="4154825"/>
                </a:lnTo>
                <a:lnTo>
                  <a:pt x="0" y="0"/>
                </a:lnTo>
                <a:close/>
              </a:path>
            </a:pathLst>
          </a:custGeom>
          <a:blipFill>
            <a:blip r:embed="rId5"/>
            <a:stretch>
              <a:fillRect/>
            </a:stretch>
          </a:blipFill>
        </p:spPr>
        <p:txBody>
          <a:bodyPr/>
          <a:lstStyle/>
          <a:p>
            <a:endParaRPr lang="it-IT" sz="1200"/>
          </a:p>
        </p:txBody>
      </p:sp>
      <p:sp>
        <p:nvSpPr>
          <p:cNvPr id="8" name="TextBox 8"/>
          <p:cNvSpPr txBox="1"/>
          <p:nvPr/>
        </p:nvSpPr>
        <p:spPr>
          <a:xfrm>
            <a:off x="6784079" y="1233250"/>
            <a:ext cx="3817443" cy="216341"/>
          </a:xfrm>
          <a:prstGeom prst="rect">
            <a:avLst/>
          </a:prstGeom>
        </p:spPr>
        <p:txBody>
          <a:bodyPr lIns="0" tIns="0" rIns="0" bIns="0" rtlCol="0" anchor="t">
            <a:spAutoFit/>
          </a:bodyPr>
          <a:lstStyle/>
          <a:p>
            <a:pPr algn="ctr">
              <a:lnSpc>
                <a:spcPts val="1680"/>
              </a:lnSpc>
            </a:pPr>
            <a:r>
              <a:rPr lang="en-US" sz="1400" err="1">
                <a:solidFill>
                  <a:srgbClr val="000000"/>
                </a:solidFill>
                <a:latin typeface="Avenir Book" panose="02000503020000020003" pitchFamily="2" charset="0"/>
                <a:ea typeface="Nunito Bold"/>
                <a:cs typeface="Nunito Bold"/>
                <a:sym typeface="Nunito Bold"/>
              </a:rPr>
              <a:t>Aspetti</a:t>
            </a:r>
            <a:r>
              <a:rPr lang="en-US" sz="1400">
                <a:solidFill>
                  <a:srgbClr val="000000"/>
                </a:solidFill>
                <a:latin typeface="Avenir Book" panose="02000503020000020003" pitchFamily="2" charset="0"/>
                <a:ea typeface="Nunito Bold"/>
                <a:cs typeface="Nunito Bold"/>
                <a:sym typeface="Nunito Bold"/>
              </a:rPr>
              <a:t> </a:t>
            </a:r>
            <a:r>
              <a:rPr lang="en-US" sz="1400" err="1">
                <a:solidFill>
                  <a:srgbClr val="000000"/>
                </a:solidFill>
                <a:latin typeface="Avenir Book" panose="02000503020000020003" pitchFamily="2" charset="0"/>
                <a:ea typeface="Nunito Bold"/>
                <a:cs typeface="Nunito Bold"/>
                <a:sym typeface="Nunito Bold"/>
              </a:rPr>
              <a:t>lavorativi</a:t>
            </a:r>
            <a:r>
              <a:rPr lang="en-US" sz="1400">
                <a:solidFill>
                  <a:srgbClr val="000000"/>
                </a:solidFill>
                <a:latin typeface="Avenir Book" panose="02000503020000020003" pitchFamily="2" charset="0"/>
                <a:ea typeface="Nunito Bold"/>
                <a:cs typeface="Nunito Bold"/>
                <a:sym typeface="Nunito Bold"/>
              </a:rPr>
              <a:t> </a:t>
            </a:r>
            <a:r>
              <a:rPr lang="en-US" sz="1400" err="1">
                <a:solidFill>
                  <a:srgbClr val="000000"/>
                </a:solidFill>
                <a:latin typeface="Avenir Book" panose="02000503020000020003" pitchFamily="2" charset="0"/>
                <a:ea typeface="Nunito Bold"/>
                <a:cs typeface="Nunito Bold"/>
                <a:sym typeface="Nunito Bold"/>
              </a:rPr>
              <a:t>misurati</a:t>
            </a:r>
            <a:r>
              <a:rPr lang="en-US" sz="1400">
                <a:solidFill>
                  <a:srgbClr val="000000"/>
                </a:solidFill>
                <a:latin typeface="Avenir Book" panose="02000503020000020003" pitchFamily="2" charset="0"/>
                <a:ea typeface="Nunito Bold"/>
                <a:cs typeface="Nunito Bold"/>
                <a:sym typeface="Nunito Bold"/>
              </a:rPr>
              <a:t>:</a:t>
            </a:r>
          </a:p>
        </p:txBody>
      </p:sp>
      <p:graphicFrame>
        <p:nvGraphicFramePr>
          <p:cNvPr id="25" name="Diagramma 24">
            <a:extLst>
              <a:ext uri="{FF2B5EF4-FFF2-40B4-BE49-F238E27FC236}">
                <a16:creationId xmlns:a16="http://schemas.microsoft.com/office/drawing/2014/main" id="{A810D8C0-35C7-D57D-B6F0-CC9E74829DA3}"/>
              </a:ext>
            </a:extLst>
          </p:cNvPr>
          <p:cNvGraphicFramePr/>
          <p:nvPr>
            <p:extLst>
              <p:ext uri="{D42A27DB-BD31-4B8C-83A1-F6EECF244321}">
                <p14:modId xmlns:p14="http://schemas.microsoft.com/office/powerpoint/2010/main" val="3939476898"/>
              </p:ext>
            </p:extLst>
          </p:nvPr>
        </p:nvGraphicFramePr>
        <p:xfrm>
          <a:off x="5394523" y="1808512"/>
          <a:ext cx="3143996" cy="42187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6" name="Diagramma 25">
            <a:extLst>
              <a:ext uri="{FF2B5EF4-FFF2-40B4-BE49-F238E27FC236}">
                <a16:creationId xmlns:a16="http://schemas.microsoft.com/office/drawing/2014/main" id="{E0C97FD8-65DA-8BBC-905E-FD713BD68A82}"/>
              </a:ext>
            </a:extLst>
          </p:cNvPr>
          <p:cNvGraphicFramePr/>
          <p:nvPr>
            <p:extLst>
              <p:ext uri="{D42A27DB-BD31-4B8C-83A1-F6EECF244321}">
                <p14:modId xmlns:p14="http://schemas.microsoft.com/office/powerpoint/2010/main" val="2982808850"/>
              </p:ext>
            </p:extLst>
          </p:nvPr>
        </p:nvGraphicFramePr>
        <p:xfrm>
          <a:off x="8692801" y="1797512"/>
          <a:ext cx="3143996" cy="45792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 name="Rettangolo con angoli arrotondati 2">
            <a:extLst>
              <a:ext uri="{FF2B5EF4-FFF2-40B4-BE49-F238E27FC236}">
                <a16:creationId xmlns:a16="http://schemas.microsoft.com/office/drawing/2014/main" id="{40059860-AA70-017D-F01C-D2A6884D519D}"/>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CARATTERISTICHE DEL QUESTIONARIO</a:t>
            </a:r>
            <a:endParaRPr lang="it-IT">
              <a:solidFill>
                <a:schemeClr val="bg1"/>
              </a:solidFill>
            </a:endParaRPr>
          </a:p>
        </p:txBody>
      </p:sp>
      <p:sp>
        <p:nvSpPr>
          <p:cNvPr id="4" name="TextBox 6">
            <a:extLst>
              <a:ext uri="{FF2B5EF4-FFF2-40B4-BE49-F238E27FC236}">
                <a16:creationId xmlns:a16="http://schemas.microsoft.com/office/drawing/2014/main" id="{3AAA5050-A731-5011-1BD6-2D7139FBBD76}"/>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10" name="Gruppo 9">
            <a:extLst>
              <a:ext uri="{FF2B5EF4-FFF2-40B4-BE49-F238E27FC236}">
                <a16:creationId xmlns:a16="http://schemas.microsoft.com/office/drawing/2014/main" id="{986E72B4-DB12-89B4-AC9B-295B4896C96D}"/>
              </a:ext>
            </a:extLst>
          </p:cNvPr>
          <p:cNvGrpSpPr/>
          <p:nvPr/>
        </p:nvGrpSpPr>
        <p:grpSpPr>
          <a:xfrm>
            <a:off x="10179636" y="6527800"/>
            <a:ext cx="1910765" cy="248708"/>
            <a:chOff x="9251115" y="6489227"/>
            <a:chExt cx="2866147" cy="373062"/>
          </a:xfrm>
        </p:grpSpPr>
        <p:pic>
          <p:nvPicPr>
            <p:cNvPr id="12" name="Picture 7">
              <a:extLst>
                <a:ext uri="{FF2B5EF4-FFF2-40B4-BE49-F238E27FC236}">
                  <a16:creationId xmlns:a16="http://schemas.microsoft.com/office/drawing/2014/main" id="{CEACE9E9-FF86-061B-5020-00EE23588A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magine che contiene disegnando&#10;&#10;Descrizione generata automaticamente">
              <a:extLst>
                <a:ext uri="{FF2B5EF4-FFF2-40B4-BE49-F238E27FC236}">
                  <a16:creationId xmlns:a16="http://schemas.microsoft.com/office/drawing/2014/main" id="{F87AC0C2-C487-A6E1-31DE-0A79EB8542F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descr="Immagine che contiene Carattere, Elementi grafici, grafica, schermata&#10;&#10;Descrizione generata automaticamente">
              <a:extLst>
                <a:ext uri="{FF2B5EF4-FFF2-40B4-BE49-F238E27FC236}">
                  <a16:creationId xmlns:a16="http://schemas.microsoft.com/office/drawing/2014/main" id="{4C2AEB42-78F7-B9C2-19FF-E0CB33FCE634}"/>
                </a:ext>
              </a:extLst>
            </p:cNvPr>
            <p:cNvPicPr>
              <a:picLocks noChangeAspect="1"/>
            </p:cNvPicPr>
            <p:nvPr/>
          </p:nvPicPr>
          <p:blipFill>
            <a:blip r:embed="rId18"/>
            <a:stretch>
              <a:fillRect/>
            </a:stretch>
          </p:blipFill>
          <p:spPr>
            <a:xfrm>
              <a:off x="9251115" y="6519596"/>
              <a:ext cx="1577501" cy="317451"/>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r="9341"/>
          <a:stretch>
            <a:fillRect/>
          </a:stretch>
        </p:blipFill>
        <p:spPr>
          <a:xfrm>
            <a:off x="7234746" y="4610621"/>
            <a:ext cx="2944890" cy="1832595"/>
          </a:xfrm>
          <a:prstGeom prst="rect">
            <a:avLst/>
          </a:prstGeom>
        </p:spPr>
      </p:pic>
      <p:pic>
        <p:nvPicPr>
          <p:cNvPr id="5" name="Picture 5"/>
          <p:cNvPicPr>
            <a:picLocks noChangeAspect="1"/>
          </p:cNvPicPr>
          <p:nvPr/>
        </p:nvPicPr>
        <p:blipFill>
          <a:blip r:embed="rId4"/>
          <a:srcRect/>
          <a:stretch>
            <a:fillRect/>
          </a:stretch>
        </p:blipFill>
        <p:spPr>
          <a:xfrm>
            <a:off x="1618320" y="1344476"/>
            <a:ext cx="2509158" cy="2509158"/>
          </a:xfrm>
          <a:prstGeom prst="rect">
            <a:avLst/>
          </a:prstGeom>
        </p:spPr>
      </p:pic>
      <p:sp>
        <p:nvSpPr>
          <p:cNvPr id="8" name="TextBox 8"/>
          <p:cNvSpPr txBox="1"/>
          <p:nvPr/>
        </p:nvSpPr>
        <p:spPr>
          <a:xfrm>
            <a:off x="984478" y="4119119"/>
            <a:ext cx="4349035" cy="2246769"/>
          </a:xfrm>
          <a:prstGeom prst="rect">
            <a:avLst/>
          </a:prstGeom>
        </p:spPr>
        <p:txBody>
          <a:bodyPr lIns="0" tIns="0" rIns="0" bIns="0" rtlCol="0" anchor="t">
            <a:spAutoFit/>
          </a:bodyPr>
          <a:lstStyle/>
          <a:p>
            <a:pPr>
              <a:lnSpc>
                <a:spcPts val="1960"/>
              </a:lnSpc>
            </a:pPr>
            <a:r>
              <a:rPr lang="en-US" sz="1400" err="1">
                <a:solidFill>
                  <a:srgbClr val="438A57"/>
                </a:solidFill>
                <a:latin typeface="Nunito Bold Italics"/>
              </a:rPr>
              <a:t>Obiettivo</a:t>
            </a:r>
            <a:r>
              <a:rPr lang="en-US" sz="1400">
                <a:solidFill>
                  <a:srgbClr val="438A57"/>
                </a:solidFill>
                <a:latin typeface="Nunito"/>
              </a:rPr>
              <a:t>: </a:t>
            </a:r>
            <a:r>
              <a:rPr lang="en-US" sz="1400" err="1">
                <a:solidFill>
                  <a:srgbClr val="212E23"/>
                </a:solidFill>
                <a:latin typeface="Nunito"/>
              </a:rPr>
              <a:t>analisi</a:t>
            </a:r>
            <a:r>
              <a:rPr lang="en-US" sz="1400">
                <a:solidFill>
                  <a:srgbClr val="212E23"/>
                </a:solidFill>
                <a:latin typeface="Nunito"/>
              </a:rPr>
              <a:t> </a:t>
            </a:r>
            <a:r>
              <a:rPr lang="en-US" sz="1400" err="1">
                <a:solidFill>
                  <a:srgbClr val="212E23"/>
                </a:solidFill>
                <a:latin typeface="Nunito"/>
              </a:rPr>
              <a:t>approfondita</a:t>
            </a:r>
            <a:r>
              <a:rPr lang="en-US" sz="1400">
                <a:solidFill>
                  <a:srgbClr val="212E23"/>
                </a:solidFill>
                <a:latin typeface="Nunito"/>
              </a:rPr>
              <a:t> </a:t>
            </a:r>
            <a:r>
              <a:rPr lang="en-US" sz="1400" err="1">
                <a:solidFill>
                  <a:srgbClr val="212E23"/>
                </a:solidFill>
                <a:latin typeface="Nunito"/>
              </a:rPr>
              <a:t>dei</a:t>
            </a:r>
            <a:r>
              <a:rPr lang="en-US" sz="1400">
                <a:solidFill>
                  <a:srgbClr val="212E23"/>
                </a:solidFill>
                <a:latin typeface="Nunito"/>
              </a:rPr>
              <a:t> </a:t>
            </a:r>
            <a:r>
              <a:rPr lang="en-US" sz="1400" err="1">
                <a:solidFill>
                  <a:srgbClr val="212E23"/>
                </a:solidFill>
                <a:latin typeface="Nunito"/>
              </a:rPr>
              <a:t>rischi</a:t>
            </a:r>
            <a:r>
              <a:rPr lang="en-US" sz="1400">
                <a:solidFill>
                  <a:srgbClr val="212E23"/>
                </a:solidFill>
                <a:latin typeface="Nunito"/>
              </a:rPr>
              <a:t> da stress </a:t>
            </a:r>
            <a:r>
              <a:rPr lang="en-US" sz="1400" err="1">
                <a:solidFill>
                  <a:srgbClr val="212E23"/>
                </a:solidFill>
                <a:latin typeface="Nunito"/>
              </a:rPr>
              <a:t>lavoro-correlato</a:t>
            </a:r>
            <a:r>
              <a:rPr lang="en-US" sz="1400">
                <a:solidFill>
                  <a:srgbClr val="212E23"/>
                </a:solidFill>
                <a:latin typeface="Nunito"/>
              </a:rPr>
              <a:t> e del </a:t>
            </a:r>
            <a:r>
              <a:rPr lang="en-US" sz="1400" err="1">
                <a:solidFill>
                  <a:srgbClr val="212E23"/>
                </a:solidFill>
                <a:latin typeface="Nunito"/>
              </a:rPr>
              <a:t>clima</a:t>
            </a:r>
            <a:r>
              <a:rPr lang="en-US" sz="1400">
                <a:solidFill>
                  <a:srgbClr val="212E23"/>
                </a:solidFill>
                <a:latin typeface="Nunito"/>
              </a:rPr>
              <a:t> </a:t>
            </a:r>
            <a:r>
              <a:rPr lang="en-US" sz="1400" err="1">
                <a:solidFill>
                  <a:srgbClr val="212E23"/>
                </a:solidFill>
                <a:latin typeface="Nunito"/>
              </a:rPr>
              <a:t>emotivo</a:t>
            </a:r>
            <a:r>
              <a:rPr lang="en-US" sz="1400">
                <a:solidFill>
                  <a:srgbClr val="212E23"/>
                </a:solidFill>
                <a:latin typeface="Nunito"/>
              </a:rPr>
              <a:t> </a:t>
            </a:r>
            <a:r>
              <a:rPr lang="en-US" sz="1400" err="1">
                <a:solidFill>
                  <a:srgbClr val="212E23"/>
                </a:solidFill>
                <a:latin typeface="Nunito"/>
              </a:rPr>
              <a:t>aziendale</a:t>
            </a:r>
            <a:endParaRPr lang="en-US" sz="1400">
              <a:solidFill>
                <a:srgbClr val="212E23"/>
              </a:solidFill>
              <a:latin typeface="Nunito"/>
            </a:endParaRPr>
          </a:p>
          <a:p>
            <a:pPr>
              <a:lnSpc>
                <a:spcPts val="933"/>
              </a:lnSpc>
            </a:pPr>
            <a:endParaRPr lang="en-US" sz="1400">
              <a:solidFill>
                <a:srgbClr val="212E23"/>
              </a:solidFill>
              <a:latin typeface="Nunito"/>
            </a:endParaRPr>
          </a:p>
          <a:p>
            <a:pPr>
              <a:lnSpc>
                <a:spcPts val="1960"/>
              </a:lnSpc>
            </a:pPr>
            <a:r>
              <a:rPr lang="en-US" sz="1400" err="1">
                <a:solidFill>
                  <a:srgbClr val="438A57"/>
                </a:solidFill>
                <a:latin typeface="Nunito Bold Italics"/>
              </a:rPr>
              <a:t>Tipologia</a:t>
            </a:r>
            <a:r>
              <a:rPr lang="en-US" sz="1400">
                <a:solidFill>
                  <a:srgbClr val="438A57"/>
                </a:solidFill>
                <a:latin typeface="Nunito"/>
              </a:rPr>
              <a:t>: </a:t>
            </a:r>
            <a:r>
              <a:rPr lang="en-US" sz="1400">
                <a:solidFill>
                  <a:srgbClr val="212E23"/>
                </a:solidFill>
                <a:latin typeface="Nunito"/>
              </a:rPr>
              <a:t>self-report online</a:t>
            </a:r>
          </a:p>
          <a:p>
            <a:pPr>
              <a:lnSpc>
                <a:spcPts val="933"/>
              </a:lnSpc>
            </a:pPr>
            <a:endParaRPr lang="en-US" sz="1400">
              <a:solidFill>
                <a:srgbClr val="212E23"/>
              </a:solidFill>
              <a:latin typeface="Nunito"/>
            </a:endParaRPr>
          </a:p>
          <a:p>
            <a:pPr>
              <a:lnSpc>
                <a:spcPts val="1960"/>
              </a:lnSpc>
            </a:pPr>
            <a:r>
              <a:rPr lang="en-US" sz="1400" err="1">
                <a:solidFill>
                  <a:srgbClr val="438A57"/>
                </a:solidFill>
                <a:latin typeface="Nunito Bold Italics"/>
              </a:rPr>
              <a:t>Somministrazione</a:t>
            </a:r>
            <a:r>
              <a:rPr lang="en-US" sz="1400">
                <a:solidFill>
                  <a:srgbClr val="438A57"/>
                </a:solidFill>
                <a:latin typeface="Nunito"/>
              </a:rPr>
              <a:t>: </a:t>
            </a:r>
            <a:r>
              <a:rPr lang="en-US" sz="1400" err="1">
                <a:solidFill>
                  <a:srgbClr val="212E23"/>
                </a:solidFill>
                <a:latin typeface="Nunito"/>
              </a:rPr>
              <a:t>individuale</a:t>
            </a:r>
            <a:r>
              <a:rPr lang="en-US" sz="1400">
                <a:solidFill>
                  <a:srgbClr val="212E23"/>
                </a:solidFill>
                <a:latin typeface="Nunito"/>
              </a:rPr>
              <a:t> e </a:t>
            </a:r>
            <a:r>
              <a:rPr lang="en-US" sz="1400" err="1">
                <a:solidFill>
                  <a:srgbClr val="212E23"/>
                </a:solidFill>
                <a:latin typeface="Nunito"/>
              </a:rPr>
              <a:t>anonima</a:t>
            </a:r>
            <a:endParaRPr lang="en-US" sz="1400">
              <a:solidFill>
                <a:srgbClr val="212E23"/>
              </a:solidFill>
              <a:latin typeface="Nunito"/>
            </a:endParaRPr>
          </a:p>
          <a:p>
            <a:pPr>
              <a:lnSpc>
                <a:spcPts val="933"/>
              </a:lnSpc>
            </a:pPr>
            <a:endParaRPr lang="en-US" sz="1400">
              <a:solidFill>
                <a:srgbClr val="212E23"/>
              </a:solidFill>
              <a:latin typeface="Nunito"/>
            </a:endParaRPr>
          </a:p>
          <a:p>
            <a:pPr>
              <a:lnSpc>
                <a:spcPts val="1960"/>
              </a:lnSpc>
            </a:pPr>
            <a:r>
              <a:rPr lang="en-US" sz="1400">
                <a:solidFill>
                  <a:srgbClr val="438A57"/>
                </a:solidFill>
                <a:latin typeface="Nunito Bold Italics"/>
              </a:rPr>
              <a:t>Tempo di </a:t>
            </a:r>
            <a:r>
              <a:rPr lang="en-US" sz="1400" err="1">
                <a:solidFill>
                  <a:srgbClr val="438A57"/>
                </a:solidFill>
                <a:latin typeface="Nunito Bold Italics"/>
              </a:rPr>
              <a:t>compilazione</a:t>
            </a:r>
            <a:r>
              <a:rPr lang="en-US" sz="1400">
                <a:solidFill>
                  <a:srgbClr val="438A57"/>
                </a:solidFill>
                <a:latin typeface="Nunito"/>
              </a:rPr>
              <a:t>: </a:t>
            </a:r>
            <a:r>
              <a:rPr lang="en-US" sz="1400">
                <a:solidFill>
                  <a:srgbClr val="212E23"/>
                </a:solidFill>
                <a:latin typeface="Nunito"/>
              </a:rPr>
              <a:t>20' </a:t>
            </a:r>
          </a:p>
          <a:p>
            <a:pPr>
              <a:lnSpc>
                <a:spcPts val="933"/>
              </a:lnSpc>
            </a:pPr>
            <a:endParaRPr lang="en-US" sz="1400">
              <a:solidFill>
                <a:srgbClr val="212E23"/>
              </a:solidFill>
              <a:latin typeface="Nunito"/>
            </a:endParaRPr>
          </a:p>
          <a:p>
            <a:pPr>
              <a:lnSpc>
                <a:spcPts val="1960"/>
              </a:lnSpc>
            </a:pPr>
            <a:r>
              <a:rPr lang="en-US" sz="1400">
                <a:solidFill>
                  <a:srgbClr val="438A57"/>
                </a:solidFill>
                <a:latin typeface="Nunito Bold Italics"/>
              </a:rPr>
              <a:t>Report</a:t>
            </a:r>
            <a:r>
              <a:rPr lang="en-US" sz="1400">
                <a:solidFill>
                  <a:srgbClr val="438A57"/>
                </a:solidFill>
                <a:latin typeface="Nunito"/>
              </a:rPr>
              <a:t>: </a:t>
            </a:r>
            <a:r>
              <a:rPr lang="en-US" sz="1400" err="1">
                <a:solidFill>
                  <a:srgbClr val="212E23"/>
                </a:solidFill>
                <a:latin typeface="Nunito"/>
              </a:rPr>
              <a:t>aggregato</a:t>
            </a:r>
            <a:r>
              <a:rPr lang="en-US" sz="1400">
                <a:solidFill>
                  <a:srgbClr val="212E23"/>
                </a:solidFill>
                <a:latin typeface="Nunito"/>
              </a:rPr>
              <a:t> per </a:t>
            </a:r>
            <a:r>
              <a:rPr lang="en-US" sz="1400" err="1">
                <a:solidFill>
                  <a:srgbClr val="212E23"/>
                </a:solidFill>
                <a:latin typeface="Nunito"/>
              </a:rPr>
              <a:t>Gruppi</a:t>
            </a:r>
            <a:r>
              <a:rPr lang="en-US" sz="1400">
                <a:solidFill>
                  <a:srgbClr val="212E23"/>
                </a:solidFill>
                <a:latin typeface="Nunito"/>
              </a:rPr>
              <a:t> </a:t>
            </a:r>
            <a:r>
              <a:rPr lang="en-US" sz="1400" err="1">
                <a:solidFill>
                  <a:srgbClr val="212E23"/>
                </a:solidFill>
                <a:latin typeface="Nunito"/>
              </a:rPr>
              <a:t>omogenei</a:t>
            </a:r>
            <a:r>
              <a:rPr lang="en-US" sz="1400">
                <a:solidFill>
                  <a:srgbClr val="212E23"/>
                </a:solidFill>
                <a:latin typeface="Nunito"/>
              </a:rPr>
              <a:t> di </a:t>
            </a:r>
            <a:r>
              <a:rPr lang="en-US" sz="1400" err="1">
                <a:solidFill>
                  <a:srgbClr val="212E23"/>
                </a:solidFill>
                <a:latin typeface="Nunito"/>
              </a:rPr>
              <a:t>lavoratori</a:t>
            </a:r>
            <a:endParaRPr lang="en-US" sz="1400">
              <a:solidFill>
                <a:srgbClr val="212E23"/>
              </a:solidFill>
              <a:latin typeface="Nunito"/>
            </a:endParaRPr>
          </a:p>
          <a:p>
            <a:pPr>
              <a:lnSpc>
                <a:spcPts val="1960"/>
              </a:lnSpc>
            </a:pPr>
            <a:endParaRPr lang="en-US" sz="1400">
              <a:solidFill>
                <a:srgbClr val="212E23"/>
              </a:solidFill>
              <a:latin typeface="Nunito"/>
            </a:endParaRPr>
          </a:p>
        </p:txBody>
      </p:sp>
      <p:sp>
        <p:nvSpPr>
          <p:cNvPr id="9" name="TextBox 9"/>
          <p:cNvSpPr txBox="1"/>
          <p:nvPr/>
        </p:nvSpPr>
        <p:spPr>
          <a:xfrm rot="-5400000">
            <a:off x="-2305691" y="3176544"/>
            <a:ext cx="5344595" cy="646716"/>
          </a:xfrm>
          <a:prstGeom prst="rect">
            <a:avLst/>
          </a:prstGeom>
        </p:spPr>
        <p:txBody>
          <a:bodyPr lIns="0" tIns="0" rIns="0" bIns="0" rtlCol="0" anchor="t">
            <a:spAutoFit/>
          </a:bodyPr>
          <a:lstStyle/>
          <a:p>
            <a:pPr algn="ctr">
              <a:lnSpc>
                <a:spcPts val="2613"/>
              </a:lnSpc>
            </a:pPr>
            <a:r>
              <a:rPr lang="en-US" sz="1867">
                <a:solidFill>
                  <a:srgbClr val="FFFFFF"/>
                </a:solidFill>
                <a:latin typeface="Glacial Indifference Bold"/>
              </a:rPr>
              <a:t>MATERIALE RISERVATO NON DIVULGABILE</a:t>
            </a:r>
          </a:p>
          <a:p>
            <a:pPr algn="ctr">
              <a:lnSpc>
                <a:spcPts val="2613"/>
              </a:lnSpc>
            </a:pPr>
            <a:endParaRPr lang="en-US" sz="1867">
              <a:solidFill>
                <a:srgbClr val="FFFFFF"/>
              </a:solidFill>
              <a:latin typeface="Glacial Indifference Bold"/>
            </a:endParaRPr>
          </a:p>
        </p:txBody>
      </p:sp>
      <p:pic>
        <p:nvPicPr>
          <p:cNvPr id="2" name="Immagine 1" descr="Immagine che contiene testo, schermata, Carattere&#10;&#10;Descrizione generata automaticamente">
            <a:extLst>
              <a:ext uri="{FF2B5EF4-FFF2-40B4-BE49-F238E27FC236}">
                <a16:creationId xmlns:a16="http://schemas.microsoft.com/office/drawing/2014/main" id="{019472F4-EA8E-EFD9-A6FF-20930036DEC1}"/>
              </a:ext>
            </a:extLst>
          </p:cNvPr>
          <p:cNvPicPr>
            <a:picLocks noChangeAspect="1"/>
          </p:cNvPicPr>
          <p:nvPr/>
        </p:nvPicPr>
        <p:blipFill rotWithShape="1">
          <a:blip r:embed="rId5">
            <a:extLst>
              <a:ext uri="{28A0092B-C50C-407E-A947-70E740481C1C}">
                <a14:useLocalDpi xmlns:a14="http://schemas.microsoft.com/office/drawing/2010/main" val="0"/>
              </a:ext>
            </a:extLst>
          </a:blip>
          <a:srcRect l="834"/>
          <a:stretch/>
        </p:blipFill>
        <p:spPr>
          <a:xfrm>
            <a:off x="5384800" y="832114"/>
            <a:ext cx="6095999" cy="3966570"/>
          </a:xfrm>
          <a:prstGeom prst="rect">
            <a:avLst/>
          </a:prstGeom>
        </p:spPr>
      </p:pic>
      <p:sp>
        <p:nvSpPr>
          <p:cNvPr id="3" name="Rettangolo con angoli arrotondati 2">
            <a:extLst>
              <a:ext uri="{FF2B5EF4-FFF2-40B4-BE49-F238E27FC236}">
                <a16:creationId xmlns:a16="http://schemas.microsoft.com/office/drawing/2014/main" id="{BB7616A1-EB42-92F8-8DB8-DB661FA67915}"/>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WOSEQ LUXURY FOR KERING</a:t>
            </a:r>
            <a:endParaRPr lang="it-IT">
              <a:solidFill>
                <a:schemeClr val="bg1"/>
              </a:solidFill>
            </a:endParaRPr>
          </a:p>
        </p:txBody>
      </p:sp>
      <p:sp>
        <p:nvSpPr>
          <p:cNvPr id="6" name="TextBox 6">
            <a:extLst>
              <a:ext uri="{FF2B5EF4-FFF2-40B4-BE49-F238E27FC236}">
                <a16:creationId xmlns:a16="http://schemas.microsoft.com/office/drawing/2014/main" id="{58E8A6B9-6C83-7D9A-230C-32750C1AE0D0}"/>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10" name="Gruppo 9">
            <a:extLst>
              <a:ext uri="{FF2B5EF4-FFF2-40B4-BE49-F238E27FC236}">
                <a16:creationId xmlns:a16="http://schemas.microsoft.com/office/drawing/2014/main" id="{C8006F0B-75E7-40BE-33BD-E3860F7A6449}"/>
              </a:ext>
            </a:extLst>
          </p:cNvPr>
          <p:cNvGrpSpPr/>
          <p:nvPr/>
        </p:nvGrpSpPr>
        <p:grpSpPr>
          <a:xfrm>
            <a:off x="10179636" y="6527800"/>
            <a:ext cx="1910765" cy="248708"/>
            <a:chOff x="9251115" y="6489227"/>
            <a:chExt cx="2866147" cy="373062"/>
          </a:xfrm>
        </p:grpSpPr>
        <p:pic>
          <p:nvPicPr>
            <p:cNvPr id="11" name="Picture 7">
              <a:extLst>
                <a:ext uri="{FF2B5EF4-FFF2-40B4-BE49-F238E27FC236}">
                  <a16:creationId xmlns:a16="http://schemas.microsoft.com/office/drawing/2014/main" id="{B9699EEB-B482-DA20-1E2C-E833AF7016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magine che contiene disegnando&#10;&#10;Descrizione generata automaticamente">
              <a:extLst>
                <a:ext uri="{FF2B5EF4-FFF2-40B4-BE49-F238E27FC236}">
                  <a16:creationId xmlns:a16="http://schemas.microsoft.com/office/drawing/2014/main" id="{98B702CE-B8D0-BC0D-2056-204C627524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3" name="Immagine 12" descr="Immagine che contiene Carattere, Elementi grafici, grafica, schermata&#10;&#10;Descrizione generata automaticamente">
              <a:extLst>
                <a:ext uri="{FF2B5EF4-FFF2-40B4-BE49-F238E27FC236}">
                  <a16:creationId xmlns:a16="http://schemas.microsoft.com/office/drawing/2014/main" id="{BB01EBC4-3803-D269-7D48-659FB0959E4E}"/>
                </a:ext>
              </a:extLst>
            </p:cNvPr>
            <p:cNvPicPr>
              <a:picLocks noChangeAspect="1"/>
            </p:cNvPicPr>
            <p:nvPr/>
          </p:nvPicPr>
          <p:blipFill>
            <a:blip r:embed="rId8"/>
            <a:stretch>
              <a:fillRect/>
            </a:stretch>
          </p:blipFill>
          <p:spPr>
            <a:xfrm>
              <a:off x="9251115" y="6519596"/>
              <a:ext cx="1577501" cy="317451"/>
            </a:xfrm>
            <a:prstGeom prst="rect">
              <a:avLst/>
            </a:prstGeom>
          </p:spPr>
        </p:pic>
      </p:grpSp>
      <p:sp>
        <p:nvSpPr>
          <p:cNvPr id="7" name="CasellaDiTesto 6">
            <a:extLst>
              <a:ext uri="{FF2B5EF4-FFF2-40B4-BE49-F238E27FC236}">
                <a16:creationId xmlns:a16="http://schemas.microsoft.com/office/drawing/2014/main" id="{CE9C9C56-9342-35D9-A479-A20A2F00A37B}"/>
              </a:ext>
            </a:extLst>
          </p:cNvPr>
          <p:cNvSpPr txBox="1"/>
          <p:nvPr/>
        </p:nvSpPr>
        <p:spPr>
          <a:xfrm>
            <a:off x="401781" y="1080654"/>
            <a:ext cx="44473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Calibri"/>
                <a:cs typeface="Calibri"/>
              </a:rPr>
              <a:t>{{</a:t>
            </a:r>
            <a:r>
              <a:rPr lang="it-IT" dirty="0" err="1">
                <a:ea typeface="Calibri"/>
                <a:cs typeface="Calibri"/>
              </a:rPr>
              <a:t>if:tipo_woseq:w_lux</a:t>
            </a:r>
            <a:r>
              <a:rPr lang="it-IT" dirty="0">
                <a:ea typeface="Calibri"/>
                <a:cs typeface="Calibri"/>
              </a:rPr>
              <a:t>}}</a:t>
            </a:r>
          </a:p>
          <a:p>
            <a:pPr algn="l"/>
            <a:endParaRPr lang="it-IT" dirty="0">
              <a:ea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8AD199-13FC-49F8-AB24-83E5E809DA88}"/>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E8D0D1B6-2902-E392-94DF-F52AC3575D04}"/>
              </a:ext>
            </a:extLst>
          </p:cNvPr>
          <p:cNvPicPr>
            <a:picLocks noChangeAspect="1"/>
          </p:cNvPicPr>
          <p:nvPr/>
        </p:nvPicPr>
        <p:blipFill>
          <a:blip r:embed="rId3"/>
          <a:srcRect r="9341"/>
          <a:stretch>
            <a:fillRect/>
          </a:stretch>
        </p:blipFill>
        <p:spPr>
          <a:xfrm>
            <a:off x="7076190" y="4438011"/>
            <a:ext cx="3242453" cy="2017767"/>
          </a:xfrm>
          <a:prstGeom prst="rect">
            <a:avLst/>
          </a:prstGeom>
        </p:spPr>
      </p:pic>
      <p:sp>
        <p:nvSpPr>
          <p:cNvPr id="8" name="TextBox 8">
            <a:extLst>
              <a:ext uri="{FF2B5EF4-FFF2-40B4-BE49-F238E27FC236}">
                <a16:creationId xmlns:a16="http://schemas.microsoft.com/office/drawing/2014/main" id="{242ACC4F-D244-0ABC-8256-42A82552A513}"/>
              </a:ext>
            </a:extLst>
          </p:cNvPr>
          <p:cNvSpPr txBox="1"/>
          <p:nvPr/>
        </p:nvSpPr>
        <p:spPr>
          <a:xfrm>
            <a:off x="984478" y="4119119"/>
            <a:ext cx="4349035" cy="2246769"/>
          </a:xfrm>
          <a:prstGeom prst="rect">
            <a:avLst/>
          </a:prstGeom>
        </p:spPr>
        <p:txBody>
          <a:bodyPr lIns="0" tIns="0" rIns="0" bIns="0" rtlCol="0" anchor="t">
            <a:spAutoFit/>
          </a:bodyPr>
          <a:lstStyle/>
          <a:p>
            <a:pPr>
              <a:lnSpc>
                <a:spcPts val="1960"/>
              </a:lnSpc>
            </a:pPr>
            <a:r>
              <a:rPr lang="en-US" sz="1400" err="1">
                <a:solidFill>
                  <a:srgbClr val="438A57"/>
                </a:solidFill>
                <a:latin typeface="Nunito Bold Italics"/>
              </a:rPr>
              <a:t>Obiettivo</a:t>
            </a:r>
            <a:r>
              <a:rPr lang="en-US" sz="1400">
                <a:solidFill>
                  <a:srgbClr val="438A57"/>
                </a:solidFill>
                <a:latin typeface="Nunito"/>
              </a:rPr>
              <a:t>: </a:t>
            </a:r>
            <a:r>
              <a:rPr lang="en-US" sz="1400" err="1">
                <a:solidFill>
                  <a:srgbClr val="212E23"/>
                </a:solidFill>
                <a:latin typeface="Nunito"/>
              </a:rPr>
              <a:t>analisi</a:t>
            </a:r>
            <a:r>
              <a:rPr lang="en-US" sz="1400">
                <a:solidFill>
                  <a:srgbClr val="212E23"/>
                </a:solidFill>
                <a:latin typeface="Nunito"/>
              </a:rPr>
              <a:t> </a:t>
            </a:r>
            <a:r>
              <a:rPr lang="en-US" sz="1400" err="1">
                <a:solidFill>
                  <a:srgbClr val="212E23"/>
                </a:solidFill>
                <a:latin typeface="Nunito"/>
              </a:rPr>
              <a:t>approfondita</a:t>
            </a:r>
            <a:r>
              <a:rPr lang="en-US" sz="1400">
                <a:solidFill>
                  <a:srgbClr val="212E23"/>
                </a:solidFill>
                <a:latin typeface="Nunito"/>
              </a:rPr>
              <a:t> </a:t>
            </a:r>
            <a:r>
              <a:rPr lang="en-US" sz="1400" err="1">
                <a:solidFill>
                  <a:srgbClr val="212E23"/>
                </a:solidFill>
                <a:latin typeface="Nunito"/>
              </a:rPr>
              <a:t>dei</a:t>
            </a:r>
            <a:r>
              <a:rPr lang="en-US" sz="1400">
                <a:solidFill>
                  <a:srgbClr val="212E23"/>
                </a:solidFill>
                <a:latin typeface="Nunito"/>
              </a:rPr>
              <a:t> </a:t>
            </a:r>
            <a:r>
              <a:rPr lang="en-US" sz="1400" err="1">
                <a:solidFill>
                  <a:srgbClr val="212E23"/>
                </a:solidFill>
                <a:latin typeface="Nunito"/>
              </a:rPr>
              <a:t>rischi</a:t>
            </a:r>
            <a:r>
              <a:rPr lang="en-US" sz="1400">
                <a:solidFill>
                  <a:srgbClr val="212E23"/>
                </a:solidFill>
                <a:latin typeface="Nunito"/>
              </a:rPr>
              <a:t> da stress </a:t>
            </a:r>
            <a:r>
              <a:rPr lang="en-US" sz="1400" err="1">
                <a:solidFill>
                  <a:srgbClr val="212E23"/>
                </a:solidFill>
                <a:latin typeface="Nunito"/>
              </a:rPr>
              <a:t>lavoro-correlato</a:t>
            </a:r>
            <a:r>
              <a:rPr lang="en-US" sz="1400">
                <a:solidFill>
                  <a:srgbClr val="212E23"/>
                </a:solidFill>
                <a:latin typeface="Nunito"/>
              </a:rPr>
              <a:t> e del </a:t>
            </a:r>
            <a:r>
              <a:rPr lang="en-US" sz="1400" err="1">
                <a:solidFill>
                  <a:srgbClr val="212E23"/>
                </a:solidFill>
                <a:latin typeface="Nunito"/>
              </a:rPr>
              <a:t>clima</a:t>
            </a:r>
            <a:r>
              <a:rPr lang="en-US" sz="1400">
                <a:solidFill>
                  <a:srgbClr val="212E23"/>
                </a:solidFill>
                <a:latin typeface="Nunito"/>
              </a:rPr>
              <a:t> </a:t>
            </a:r>
            <a:r>
              <a:rPr lang="en-US" sz="1400" err="1">
                <a:solidFill>
                  <a:srgbClr val="212E23"/>
                </a:solidFill>
                <a:latin typeface="Nunito"/>
              </a:rPr>
              <a:t>emotivo</a:t>
            </a:r>
            <a:r>
              <a:rPr lang="en-US" sz="1400">
                <a:solidFill>
                  <a:srgbClr val="212E23"/>
                </a:solidFill>
                <a:latin typeface="Nunito"/>
              </a:rPr>
              <a:t> </a:t>
            </a:r>
            <a:r>
              <a:rPr lang="en-US" sz="1400" err="1">
                <a:solidFill>
                  <a:srgbClr val="212E23"/>
                </a:solidFill>
                <a:latin typeface="Nunito"/>
              </a:rPr>
              <a:t>aziendale</a:t>
            </a:r>
            <a:endParaRPr lang="en-US" sz="1400">
              <a:solidFill>
                <a:srgbClr val="212E23"/>
              </a:solidFill>
              <a:latin typeface="Nunito"/>
            </a:endParaRPr>
          </a:p>
          <a:p>
            <a:pPr>
              <a:lnSpc>
                <a:spcPts val="933"/>
              </a:lnSpc>
            </a:pPr>
            <a:endParaRPr lang="en-US" sz="1400">
              <a:solidFill>
                <a:srgbClr val="212E23"/>
              </a:solidFill>
              <a:latin typeface="Nunito"/>
            </a:endParaRPr>
          </a:p>
          <a:p>
            <a:pPr>
              <a:lnSpc>
                <a:spcPts val="1960"/>
              </a:lnSpc>
            </a:pPr>
            <a:r>
              <a:rPr lang="en-US" sz="1400" err="1">
                <a:solidFill>
                  <a:srgbClr val="438A57"/>
                </a:solidFill>
                <a:latin typeface="Nunito Bold Italics"/>
              </a:rPr>
              <a:t>Tipologia</a:t>
            </a:r>
            <a:r>
              <a:rPr lang="en-US" sz="1400">
                <a:solidFill>
                  <a:srgbClr val="438A57"/>
                </a:solidFill>
                <a:latin typeface="Nunito"/>
              </a:rPr>
              <a:t>: </a:t>
            </a:r>
            <a:r>
              <a:rPr lang="en-US" sz="1400">
                <a:solidFill>
                  <a:srgbClr val="212E23"/>
                </a:solidFill>
                <a:latin typeface="Nunito"/>
              </a:rPr>
              <a:t>self-report online</a:t>
            </a:r>
          </a:p>
          <a:p>
            <a:pPr>
              <a:lnSpc>
                <a:spcPts val="933"/>
              </a:lnSpc>
            </a:pPr>
            <a:endParaRPr lang="en-US" sz="1400">
              <a:solidFill>
                <a:srgbClr val="212E23"/>
              </a:solidFill>
              <a:latin typeface="Nunito"/>
            </a:endParaRPr>
          </a:p>
          <a:p>
            <a:pPr>
              <a:lnSpc>
                <a:spcPts val="1960"/>
              </a:lnSpc>
            </a:pPr>
            <a:r>
              <a:rPr lang="en-US" sz="1400" err="1">
                <a:solidFill>
                  <a:srgbClr val="438A57"/>
                </a:solidFill>
                <a:latin typeface="Nunito Bold Italics"/>
              </a:rPr>
              <a:t>Somministrazione</a:t>
            </a:r>
            <a:r>
              <a:rPr lang="en-US" sz="1400">
                <a:solidFill>
                  <a:srgbClr val="438A57"/>
                </a:solidFill>
                <a:latin typeface="Nunito"/>
              </a:rPr>
              <a:t>: </a:t>
            </a:r>
            <a:r>
              <a:rPr lang="en-US" sz="1400" err="1">
                <a:solidFill>
                  <a:srgbClr val="212E23"/>
                </a:solidFill>
                <a:latin typeface="Nunito"/>
              </a:rPr>
              <a:t>individuale</a:t>
            </a:r>
            <a:r>
              <a:rPr lang="en-US" sz="1400">
                <a:solidFill>
                  <a:srgbClr val="212E23"/>
                </a:solidFill>
                <a:latin typeface="Nunito"/>
              </a:rPr>
              <a:t> e </a:t>
            </a:r>
            <a:r>
              <a:rPr lang="en-US" sz="1400" err="1">
                <a:solidFill>
                  <a:srgbClr val="212E23"/>
                </a:solidFill>
                <a:latin typeface="Nunito"/>
              </a:rPr>
              <a:t>anonima</a:t>
            </a:r>
            <a:endParaRPr lang="en-US" sz="1400">
              <a:solidFill>
                <a:srgbClr val="212E23"/>
              </a:solidFill>
              <a:latin typeface="Nunito"/>
            </a:endParaRPr>
          </a:p>
          <a:p>
            <a:pPr>
              <a:lnSpc>
                <a:spcPts val="933"/>
              </a:lnSpc>
            </a:pPr>
            <a:endParaRPr lang="en-US" sz="1400">
              <a:solidFill>
                <a:srgbClr val="212E23"/>
              </a:solidFill>
              <a:latin typeface="Nunito"/>
            </a:endParaRPr>
          </a:p>
          <a:p>
            <a:pPr>
              <a:lnSpc>
                <a:spcPts val="1960"/>
              </a:lnSpc>
            </a:pPr>
            <a:r>
              <a:rPr lang="en-US" sz="1400">
                <a:solidFill>
                  <a:srgbClr val="438A57"/>
                </a:solidFill>
                <a:latin typeface="Nunito Bold Italics"/>
              </a:rPr>
              <a:t>Tempo di </a:t>
            </a:r>
            <a:r>
              <a:rPr lang="en-US" sz="1400" err="1">
                <a:solidFill>
                  <a:srgbClr val="438A57"/>
                </a:solidFill>
                <a:latin typeface="Nunito Bold Italics"/>
              </a:rPr>
              <a:t>compilazione</a:t>
            </a:r>
            <a:r>
              <a:rPr lang="en-US" sz="1400">
                <a:solidFill>
                  <a:srgbClr val="438A57"/>
                </a:solidFill>
                <a:latin typeface="Nunito"/>
              </a:rPr>
              <a:t>: </a:t>
            </a:r>
            <a:r>
              <a:rPr lang="en-US" sz="1400">
                <a:solidFill>
                  <a:srgbClr val="212E23"/>
                </a:solidFill>
                <a:latin typeface="Nunito"/>
              </a:rPr>
              <a:t>20' </a:t>
            </a:r>
          </a:p>
          <a:p>
            <a:pPr>
              <a:lnSpc>
                <a:spcPts val="933"/>
              </a:lnSpc>
            </a:pPr>
            <a:endParaRPr lang="en-US" sz="1400">
              <a:solidFill>
                <a:srgbClr val="212E23"/>
              </a:solidFill>
              <a:latin typeface="Nunito"/>
            </a:endParaRPr>
          </a:p>
          <a:p>
            <a:pPr>
              <a:lnSpc>
                <a:spcPts val="1960"/>
              </a:lnSpc>
            </a:pPr>
            <a:r>
              <a:rPr lang="en-US" sz="1400">
                <a:solidFill>
                  <a:srgbClr val="438A57"/>
                </a:solidFill>
                <a:latin typeface="Nunito Bold Italics"/>
              </a:rPr>
              <a:t>Report</a:t>
            </a:r>
            <a:r>
              <a:rPr lang="en-US" sz="1400">
                <a:solidFill>
                  <a:srgbClr val="438A57"/>
                </a:solidFill>
                <a:latin typeface="Nunito"/>
              </a:rPr>
              <a:t>: </a:t>
            </a:r>
            <a:r>
              <a:rPr lang="en-US" sz="1400" err="1">
                <a:solidFill>
                  <a:srgbClr val="212E23"/>
                </a:solidFill>
                <a:latin typeface="Nunito"/>
              </a:rPr>
              <a:t>aggregato</a:t>
            </a:r>
            <a:r>
              <a:rPr lang="en-US" sz="1400">
                <a:solidFill>
                  <a:srgbClr val="212E23"/>
                </a:solidFill>
                <a:latin typeface="Nunito"/>
              </a:rPr>
              <a:t> per </a:t>
            </a:r>
            <a:r>
              <a:rPr lang="en-US" sz="1400" err="1">
                <a:solidFill>
                  <a:srgbClr val="212E23"/>
                </a:solidFill>
                <a:latin typeface="Nunito"/>
              </a:rPr>
              <a:t>Gruppi</a:t>
            </a:r>
            <a:r>
              <a:rPr lang="en-US" sz="1400">
                <a:solidFill>
                  <a:srgbClr val="212E23"/>
                </a:solidFill>
                <a:latin typeface="Nunito"/>
              </a:rPr>
              <a:t> </a:t>
            </a:r>
            <a:r>
              <a:rPr lang="en-US" sz="1400" err="1">
                <a:solidFill>
                  <a:srgbClr val="212E23"/>
                </a:solidFill>
                <a:latin typeface="Nunito"/>
              </a:rPr>
              <a:t>omogenei</a:t>
            </a:r>
            <a:r>
              <a:rPr lang="en-US" sz="1400">
                <a:solidFill>
                  <a:srgbClr val="212E23"/>
                </a:solidFill>
                <a:latin typeface="Nunito"/>
              </a:rPr>
              <a:t> di </a:t>
            </a:r>
            <a:r>
              <a:rPr lang="en-US" sz="1400" err="1">
                <a:solidFill>
                  <a:srgbClr val="212E23"/>
                </a:solidFill>
                <a:latin typeface="Nunito"/>
              </a:rPr>
              <a:t>lavoratori</a:t>
            </a:r>
            <a:endParaRPr lang="en-US" sz="1400">
              <a:solidFill>
                <a:srgbClr val="212E23"/>
              </a:solidFill>
              <a:latin typeface="Nunito"/>
            </a:endParaRPr>
          </a:p>
          <a:p>
            <a:pPr>
              <a:lnSpc>
                <a:spcPts val="1960"/>
              </a:lnSpc>
            </a:pPr>
            <a:endParaRPr lang="en-US" sz="1400">
              <a:solidFill>
                <a:srgbClr val="212E23"/>
              </a:solidFill>
              <a:latin typeface="Nunito"/>
            </a:endParaRPr>
          </a:p>
        </p:txBody>
      </p:sp>
      <p:sp>
        <p:nvSpPr>
          <p:cNvPr id="9" name="TextBox 9">
            <a:extLst>
              <a:ext uri="{FF2B5EF4-FFF2-40B4-BE49-F238E27FC236}">
                <a16:creationId xmlns:a16="http://schemas.microsoft.com/office/drawing/2014/main" id="{A275FB8A-3D40-EA7B-CDAE-B5FF07A6C8F0}"/>
              </a:ext>
            </a:extLst>
          </p:cNvPr>
          <p:cNvSpPr txBox="1"/>
          <p:nvPr/>
        </p:nvSpPr>
        <p:spPr>
          <a:xfrm rot="-5400000">
            <a:off x="-2305691" y="3176544"/>
            <a:ext cx="5344595" cy="646716"/>
          </a:xfrm>
          <a:prstGeom prst="rect">
            <a:avLst/>
          </a:prstGeom>
        </p:spPr>
        <p:txBody>
          <a:bodyPr lIns="0" tIns="0" rIns="0" bIns="0" rtlCol="0" anchor="t">
            <a:spAutoFit/>
          </a:bodyPr>
          <a:lstStyle/>
          <a:p>
            <a:pPr algn="ctr">
              <a:lnSpc>
                <a:spcPts val="2613"/>
              </a:lnSpc>
            </a:pPr>
            <a:r>
              <a:rPr lang="en-US" sz="1867">
                <a:solidFill>
                  <a:srgbClr val="FFFFFF"/>
                </a:solidFill>
                <a:latin typeface="Glacial Indifference Bold"/>
              </a:rPr>
              <a:t>MATERIALE RISERVATO NON DIVULGABILE</a:t>
            </a:r>
          </a:p>
          <a:p>
            <a:pPr algn="ctr">
              <a:lnSpc>
                <a:spcPts val="2613"/>
              </a:lnSpc>
            </a:pPr>
            <a:endParaRPr lang="en-US" sz="1867">
              <a:solidFill>
                <a:srgbClr val="FFFFFF"/>
              </a:solidFill>
              <a:latin typeface="Glacial Indifference Bold"/>
            </a:endParaRPr>
          </a:p>
        </p:txBody>
      </p:sp>
      <p:sp>
        <p:nvSpPr>
          <p:cNvPr id="3" name="Rettangolo con angoli arrotondati 2">
            <a:extLst>
              <a:ext uri="{FF2B5EF4-FFF2-40B4-BE49-F238E27FC236}">
                <a16:creationId xmlns:a16="http://schemas.microsoft.com/office/drawing/2014/main" id="{B81FECC0-D3D3-C1B4-4B96-A54FEDF6F643}"/>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WOSEQ PHARMA</a:t>
            </a:r>
            <a:endParaRPr lang="it-IT">
              <a:solidFill>
                <a:schemeClr val="bg1"/>
              </a:solidFill>
            </a:endParaRPr>
          </a:p>
        </p:txBody>
      </p:sp>
      <p:sp>
        <p:nvSpPr>
          <p:cNvPr id="6" name="TextBox 6">
            <a:extLst>
              <a:ext uri="{FF2B5EF4-FFF2-40B4-BE49-F238E27FC236}">
                <a16:creationId xmlns:a16="http://schemas.microsoft.com/office/drawing/2014/main" id="{12FAA292-D033-DBC1-2C91-7F14E8D1050D}"/>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7" name="Gruppo 6">
            <a:extLst>
              <a:ext uri="{FF2B5EF4-FFF2-40B4-BE49-F238E27FC236}">
                <a16:creationId xmlns:a16="http://schemas.microsoft.com/office/drawing/2014/main" id="{E2E20C31-F524-6EFB-F4F1-BCAFE2094B0A}"/>
              </a:ext>
            </a:extLst>
          </p:cNvPr>
          <p:cNvGrpSpPr/>
          <p:nvPr/>
        </p:nvGrpSpPr>
        <p:grpSpPr>
          <a:xfrm>
            <a:off x="10179636" y="6527800"/>
            <a:ext cx="1910765" cy="248708"/>
            <a:chOff x="9251115" y="6489227"/>
            <a:chExt cx="2866147" cy="373062"/>
          </a:xfrm>
        </p:grpSpPr>
        <p:pic>
          <p:nvPicPr>
            <p:cNvPr id="10" name="Picture 7">
              <a:extLst>
                <a:ext uri="{FF2B5EF4-FFF2-40B4-BE49-F238E27FC236}">
                  <a16:creationId xmlns:a16="http://schemas.microsoft.com/office/drawing/2014/main" id="{BAD349E1-9235-31D5-C230-10C9A90C92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magine che contiene disegnando&#10;&#10;Descrizione generata automaticamente">
              <a:extLst>
                <a:ext uri="{FF2B5EF4-FFF2-40B4-BE49-F238E27FC236}">
                  <a16:creationId xmlns:a16="http://schemas.microsoft.com/office/drawing/2014/main" id="{83907AAE-94C8-21C0-472A-6E0A7F688D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Immagine che contiene Carattere, Elementi grafici, grafica, schermata&#10;&#10;Descrizione generata automaticamente">
              <a:extLst>
                <a:ext uri="{FF2B5EF4-FFF2-40B4-BE49-F238E27FC236}">
                  <a16:creationId xmlns:a16="http://schemas.microsoft.com/office/drawing/2014/main" id="{6309BFCF-F2C8-D7A0-4190-ADD4FD9333FD}"/>
                </a:ext>
              </a:extLst>
            </p:cNvPr>
            <p:cNvPicPr>
              <a:picLocks noChangeAspect="1"/>
            </p:cNvPicPr>
            <p:nvPr/>
          </p:nvPicPr>
          <p:blipFill>
            <a:blip r:embed="rId6"/>
            <a:stretch>
              <a:fillRect/>
            </a:stretch>
          </p:blipFill>
          <p:spPr>
            <a:xfrm>
              <a:off x="9251115" y="6519596"/>
              <a:ext cx="1577501" cy="317451"/>
            </a:xfrm>
            <a:prstGeom prst="rect">
              <a:avLst/>
            </a:prstGeom>
          </p:spPr>
        </p:pic>
      </p:grpSp>
      <p:pic>
        <p:nvPicPr>
          <p:cNvPr id="13" name="Immagine 12" descr="Immagine che contiene testo, Carattere, cerchio, logo&#10;&#10;Descrizione generata automaticamente">
            <a:extLst>
              <a:ext uri="{FF2B5EF4-FFF2-40B4-BE49-F238E27FC236}">
                <a16:creationId xmlns:a16="http://schemas.microsoft.com/office/drawing/2014/main" id="{CA935F50-B284-5938-7708-D0708291B8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7432" y="1214203"/>
            <a:ext cx="2938705" cy="2668824"/>
          </a:xfrm>
          <a:prstGeom prst="rect">
            <a:avLst/>
          </a:prstGeom>
        </p:spPr>
      </p:pic>
      <p:sp>
        <p:nvSpPr>
          <p:cNvPr id="14" name="Rettangolo 13">
            <a:extLst>
              <a:ext uri="{FF2B5EF4-FFF2-40B4-BE49-F238E27FC236}">
                <a16:creationId xmlns:a16="http://schemas.microsoft.com/office/drawing/2014/main" id="{6D495CA3-051B-DF71-3E8C-D2349CF40F12}"/>
              </a:ext>
            </a:extLst>
          </p:cNvPr>
          <p:cNvSpPr/>
          <p:nvPr/>
        </p:nvSpPr>
        <p:spPr>
          <a:xfrm>
            <a:off x="7255966" y="1678270"/>
            <a:ext cx="2882900" cy="195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Da completare</a:t>
            </a:r>
          </a:p>
        </p:txBody>
      </p:sp>
      <p:sp>
        <p:nvSpPr>
          <p:cNvPr id="2" name="CasellaDiTesto 1">
            <a:extLst>
              <a:ext uri="{FF2B5EF4-FFF2-40B4-BE49-F238E27FC236}">
                <a16:creationId xmlns:a16="http://schemas.microsoft.com/office/drawing/2014/main" id="{C4B7D37A-4211-E1E2-4DDF-15E48EBC3480}"/>
              </a:ext>
            </a:extLst>
          </p:cNvPr>
          <p:cNvSpPr txBox="1"/>
          <p:nvPr/>
        </p:nvSpPr>
        <p:spPr>
          <a:xfrm>
            <a:off x="581891" y="997527"/>
            <a:ext cx="49460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Calibri"/>
                <a:cs typeface="Calibri"/>
              </a:rPr>
              <a:t>{{</a:t>
            </a:r>
            <a:r>
              <a:rPr lang="it-IT" dirty="0" err="1">
                <a:ea typeface="Calibri"/>
                <a:cs typeface="Calibri"/>
              </a:rPr>
              <a:t>if:tipo_woseq:w_pharma</a:t>
            </a:r>
            <a:r>
              <a:rPr lang="it-IT" dirty="0">
                <a:ea typeface="Calibri"/>
                <a:cs typeface="Calibri"/>
              </a:rPr>
              <a:t>}}</a:t>
            </a:r>
          </a:p>
          <a:p>
            <a:pPr algn="l"/>
            <a:endParaRPr lang="it-IT" dirty="0">
              <a:ea typeface="Calibri"/>
              <a:cs typeface="Calibri"/>
            </a:endParaRPr>
          </a:p>
        </p:txBody>
      </p:sp>
    </p:spTree>
    <p:extLst>
      <p:ext uri="{BB962C8B-B14F-4D97-AF65-F5344CB8AC3E}">
        <p14:creationId xmlns:p14="http://schemas.microsoft.com/office/powerpoint/2010/main" val="1111470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3E8C7E-CDB9-1321-37CB-CCE54A8BE93A}"/>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1DB9EB38-B19B-5AD3-3D4E-3AF440946BD6}"/>
              </a:ext>
            </a:extLst>
          </p:cNvPr>
          <p:cNvPicPr>
            <a:picLocks noChangeAspect="1"/>
          </p:cNvPicPr>
          <p:nvPr/>
        </p:nvPicPr>
        <p:blipFill>
          <a:blip r:embed="rId3"/>
          <a:srcRect r="9341"/>
          <a:stretch>
            <a:fillRect/>
          </a:stretch>
        </p:blipFill>
        <p:spPr>
          <a:xfrm>
            <a:off x="7061200" y="4348121"/>
            <a:ext cx="3242453" cy="2017767"/>
          </a:xfrm>
          <a:prstGeom prst="rect">
            <a:avLst/>
          </a:prstGeom>
        </p:spPr>
      </p:pic>
      <p:sp>
        <p:nvSpPr>
          <p:cNvPr id="8" name="TextBox 8">
            <a:extLst>
              <a:ext uri="{FF2B5EF4-FFF2-40B4-BE49-F238E27FC236}">
                <a16:creationId xmlns:a16="http://schemas.microsoft.com/office/drawing/2014/main" id="{F07EE139-B2BB-5298-C9F3-4E4BC6306F85}"/>
              </a:ext>
            </a:extLst>
          </p:cNvPr>
          <p:cNvSpPr txBox="1"/>
          <p:nvPr/>
        </p:nvSpPr>
        <p:spPr>
          <a:xfrm>
            <a:off x="984478" y="4119119"/>
            <a:ext cx="4349035" cy="2246769"/>
          </a:xfrm>
          <a:prstGeom prst="rect">
            <a:avLst/>
          </a:prstGeom>
        </p:spPr>
        <p:txBody>
          <a:bodyPr lIns="0" tIns="0" rIns="0" bIns="0" rtlCol="0" anchor="t">
            <a:spAutoFit/>
          </a:bodyPr>
          <a:lstStyle/>
          <a:p>
            <a:pPr>
              <a:lnSpc>
                <a:spcPts val="1960"/>
              </a:lnSpc>
            </a:pPr>
            <a:r>
              <a:rPr lang="en-US" sz="1400" err="1">
                <a:solidFill>
                  <a:srgbClr val="438A57"/>
                </a:solidFill>
                <a:latin typeface="Nunito Bold Italics"/>
              </a:rPr>
              <a:t>Obiettivo</a:t>
            </a:r>
            <a:r>
              <a:rPr lang="en-US" sz="1400">
                <a:solidFill>
                  <a:srgbClr val="438A57"/>
                </a:solidFill>
                <a:latin typeface="Nunito"/>
              </a:rPr>
              <a:t>: </a:t>
            </a:r>
            <a:r>
              <a:rPr lang="en-US" sz="1400" err="1">
                <a:solidFill>
                  <a:srgbClr val="212E23"/>
                </a:solidFill>
                <a:latin typeface="Nunito"/>
              </a:rPr>
              <a:t>analisi</a:t>
            </a:r>
            <a:r>
              <a:rPr lang="en-US" sz="1400">
                <a:solidFill>
                  <a:srgbClr val="212E23"/>
                </a:solidFill>
                <a:latin typeface="Nunito"/>
              </a:rPr>
              <a:t> </a:t>
            </a:r>
            <a:r>
              <a:rPr lang="en-US" sz="1400" err="1">
                <a:solidFill>
                  <a:srgbClr val="212E23"/>
                </a:solidFill>
                <a:latin typeface="Nunito"/>
              </a:rPr>
              <a:t>approfondita</a:t>
            </a:r>
            <a:r>
              <a:rPr lang="en-US" sz="1400">
                <a:solidFill>
                  <a:srgbClr val="212E23"/>
                </a:solidFill>
                <a:latin typeface="Nunito"/>
              </a:rPr>
              <a:t> </a:t>
            </a:r>
            <a:r>
              <a:rPr lang="en-US" sz="1400" err="1">
                <a:solidFill>
                  <a:srgbClr val="212E23"/>
                </a:solidFill>
                <a:latin typeface="Nunito"/>
              </a:rPr>
              <a:t>dei</a:t>
            </a:r>
            <a:r>
              <a:rPr lang="en-US" sz="1400">
                <a:solidFill>
                  <a:srgbClr val="212E23"/>
                </a:solidFill>
                <a:latin typeface="Nunito"/>
              </a:rPr>
              <a:t> </a:t>
            </a:r>
            <a:r>
              <a:rPr lang="en-US" sz="1400" err="1">
                <a:solidFill>
                  <a:srgbClr val="212E23"/>
                </a:solidFill>
                <a:latin typeface="Nunito"/>
              </a:rPr>
              <a:t>rischi</a:t>
            </a:r>
            <a:r>
              <a:rPr lang="en-US" sz="1400">
                <a:solidFill>
                  <a:srgbClr val="212E23"/>
                </a:solidFill>
                <a:latin typeface="Nunito"/>
              </a:rPr>
              <a:t> da stress </a:t>
            </a:r>
            <a:r>
              <a:rPr lang="en-US" sz="1400" err="1">
                <a:solidFill>
                  <a:srgbClr val="212E23"/>
                </a:solidFill>
                <a:latin typeface="Nunito"/>
              </a:rPr>
              <a:t>lavoro-correlato</a:t>
            </a:r>
            <a:r>
              <a:rPr lang="en-US" sz="1400">
                <a:solidFill>
                  <a:srgbClr val="212E23"/>
                </a:solidFill>
                <a:latin typeface="Nunito"/>
              </a:rPr>
              <a:t> e del </a:t>
            </a:r>
            <a:r>
              <a:rPr lang="en-US" sz="1400" err="1">
                <a:solidFill>
                  <a:srgbClr val="212E23"/>
                </a:solidFill>
                <a:latin typeface="Nunito"/>
              </a:rPr>
              <a:t>clima</a:t>
            </a:r>
            <a:r>
              <a:rPr lang="en-US" sz="1400">
                <a:solidFill>
                  <a:srgbClr val="212E23"/>
                </a:solidFill>
                <a:latin typeface="Nunito"/>
              </a:rPr>
              <a:t> </a:t>
            </a:r>
            <a:r>
              <a:rPr lang="en-US" sz="1400" err="1">
                <a:solidFill>
                  <a:srgbClr val="212E23"/>
                </a:solidFill>
                <a:latin typeface="Nunito"/>
              </a:rPr>
              <a:t>emotivo</a:t>
            </a:r>
            <a:r>
              <a:rPr lang="en-US" sz="1400">
                <a:solidFill>
                  <a:srgbClr val="212E23"/>
                </a:solidFill>
                <a:latin typeface="Nunito"/>
              </a:rPr>
              <a:t> </a:t>
            </a:r>
            <a:r>
              <a:rPr lang="en-US" sz="1400" err="1">
                <a:solidFill>
                  <a:srgbClr val="212E23"/>
                </a:solidFill>
                <a:latin typeface="Nunito"/>
              </a:rPr>
              <a:t>aziendale</a:t>
            </a:r>
            <a:endParaRPr lang="en-US" sz="1400">
              <a:solidFill>
                <a:srgbClr val="212E23"/>
              </a:solidFill>
              <a:latin typeface="Nunito"/>
            </a:endParaRPr>
          </a:p>
          <a:p>
            <a:pPr>
              <a:lnSpc>
                <a:spcPts val="933"/>
              </a:lnSpc>
            </a:pPr>
            <a:endParaRPr lang="en-US" sz="1400">
              <a:solidFill>
                <a:srgbClr val="212E23"/>
              </a:solidFill>
              <a:latin typeface="Nunito"/>
            </a:endParaRPr>
          </a:p>
          <a:p>
            <a:pPr>
              <a:lnSpc>
                <a:spcPts val="1960"/>
              </a:lnSpc>
            </a:pPr>
            <a:r>
              <a:rPr lang="en-US" sz="1400" err="1">
                <a:solidFill>
                  <a:srgbClr val="438A57"/>
                </a:solidFill>
                <a:latin typeface="Nunito Bold Italics"/>
              </a:rPr>
              <a:t>Tipologia</a:t>
            </a:r>
            <a:r>
              <a:rPr lang="en-US" sz="1400">
                <a:solidFill>
                  <a:srgbClr val="438A57"/>
                </a:solidFill>
                <a:latin typeface="Nunito"/>
              </a:rPr>
              <a:t>: </a:t>
            </a:r>
            <a:r>
              <a:rPr lang="en-US" sz="1400">
                <a:solidFill>
                  <a:srgbClr val="212E23"/>
                </a:solidFill>
                <a:latin typeface="Nunito"/>
              </a:rPr>
              <a:t>self-report online</a:t>
            </a:r>
          </a:p>
          <a:p>
            <a:pPr>
              <a:lnSpc>
                <a:spcPts val="933"/>
              </a:lnSpc>
            </a:pPr>
            <a:endParaRPr lang="en-US" sz="1400">
              <a:solidFill>
                <a:srgbClr val="212E23"/>
              </a:solidFill>
              <a:latin typeface="Nunito"/>
            </a:endParaRPr>
          </a:p>
          <a:p>
            <a:pPr>
              <a:lnSpc>
                <a:spcPts val="1960"/>
              </a:lnSpc>
            </a:pPr>
            <a:r>
              <a:rPr lang="en-US" sz="1400" err="1">
                <a:solidFill>
                  <a:srgbClr val="438A57"/>
                </a:solidFill>
                <a:latin typeface="Nunito Bold Italics"/>
              </a:rPr>
              <a:t>Somministrazione</a:t>
            </a:r>
            <a:r>
              <a:rPr lang="en-US" sz="1400">
                <a:solidFill>
                  <a:srgbClr val="438A57"/>
                </a:solidFill>
                <a:latin typeface="Nunito"/>
              </a:rPr>
              <a:t>: </a:t>
            </a:r>
            <a:r>
              <a:rPr lang="en-US" sz="1400" err="1">
                <a:solidFill>
                  <a:srgbClr val="212E23"/>
                </a:solidFill>
                <a:latin typeface="Nunito"/>
              </a:rPr>
              <a:t>individuale</a:t>
            </a:r>
            <a:r>
              <a:rPr lang="en-US" sz="1400">
                <a:solidFill>
                  <a:srgbClr val="212E23"/>
                </a:solidFill>
                <a:latin typeface="Nunito"/>
              </a:rPr>
              <a:t> e </a:t>
            </a:r>
            <a:r>
              <a:rPr lang="en-US" sz="1400" err="1">
                <a:solidFill>
                  <a:srgbClr val="212E23"/>
                </a:solidFill>
                <a:latin typeface="Nunito"/>
              </a:rPr>
              <a:t>anonima</a:t>
            </a:r>
            <a:endParaRPr lang="en-US" sz="1400">
              <a:solidFill>
                <a:srgbClr val="212E23"/>
              </a:solidFill>
              <a:latin typeface="Nunito"/>
            </a:endParaRPr>
          </a:p>
          <a:p>
            <a:pPr>
              <a:lnSpc>
                <a:spcPts val="933"/>
              </a:lnSpc>
            </a:pPr>
            <a:endParaRPr lang="en-US" sz="1400">
              <a:solidFill>
                <a:srgbClr val="212E23"/>
              </a:solidFill>
              <a:latin typeface="Nunito"/>
            </a:endParaRPr>
          </a:p>
          <a:p>
            <a:pPr>
              <a:lnSpc>
                <a:spcPts val="1960"/>
              </a:lnSpc>
            </a:pPr>
            <a:r>
              <a:rPr lang="en-US" sz="1400">
                <a:solidFill>
                  <a:srgbClr val="438A57"/>
                </a:solidFill>
                <a:latin typeface="Nunito Bold Italics"/>
              </a:rPr>
              <a:t>Tempo di </a:t>
            </a:r>
            <a:r>
              <a:rPr lang="en-US" sz="1400" err="1">
                <a:solidFill>
                  <a:srgbClr val="438A57"/>
                </a:solidFill>
                <a:latin typeface="Nunito Bold Italics"/>
              </a:rPr>
              <a:t>compilazione</a:t>
            </a:r>
            <a:r>
              <a:rPr lang="en-US" sz="1400">
                <a:solidFill>
                  <a:srgbClr val="438A57"/>
                </a:solidFill>
                <a:latin typeface="Nunito"/>
              </a:rPr>
              <a:t>: </a:t>
            </a:r>
            <a:r>
              <a:rPr lang="en-US" sz="1400">
                <a:solidFill>
                  <a:srgbClr val="212E23"/>
                </a:solidFill>
                <a:latin typeface="Nunito"/>
              </a:rPr>
              <a:t>20' </a:t>
            </a:r>
          </a:p>
          <a:p>
            <a:pPr>
              <a:lnSpc>
                <a:spcPts val="933"/>
              </a:lnSpc>
            </a:pPr>
            <a:endParaRPr lang="en-US" sz="1400">
              <a:solidFill>
                <a:srgbClr val="212E23"/>
              </a:solidFill>
              <a:latin typeface="Nunito"/>
            </a:endParaRPr>
          </a:p>
          <a:p>
            <a:pPr>
              <a:lnSpc>
                <a:spcPts val="1960"/>
              </a:lnSpc>
            </a:pPr>
            <a:r>
              <a:rPr lang="en-US" sz="1400">
                <a:solidFill>
                  <a:srgbClr val="438A57"/>
                </a:solidFill>
                <a:latin typeface="Nunito Bold Italics"/>
              </a:rPr>
              <a:t>Report</a:t>
            </a:r>
            <a:r>
              <a:rPr lang="en-US" sz="1400">
                <a:solidFill>
                  <a:srgbClr val="438A57"/>
                </a:solidFill>
                <a:latin typeface="Nunito"/>
              </a:rPr>
              <a:t>: </a:t>
            </a:r>
            <a:r>
              <a:rPr lang="en-US" sz="1400" err="1">
                <a:solidFill>
                  <a:srgbClr val="212E23"/>
                </a:solidFill>
                <a:latin typeface="Nunito"/>
              </a:rPr>
              <a:t>aggregato</a:t>
            </a:r>
            <a:r>
              <a:rPr lang="en-US" sz="1400">
                <a:solidFill>
                  <a:srgbClr val="212E23"/>
                </a:solidFill>
                <a:latin typeface="Nunito"/>
              </a:rPr>
              <a:t> per </a:t>
            </a:r>
            <a:r>
              <a:rPr lang="en-US" sz="1400" err="1">
                <a:solidFill>
                  <a:srgbClr val="212E23"/>
                </a:solidFill>
                <a:latin typeface="Nunito"/>
              </a:rPr>
              <a:t>Gruppi</a:t>
            </a:r>
            <a:r>
              <a:rPr lang="en-US" sz="1400">
                <a:solidFill>
                  <a:srgbClr val="212E23"/>
                </a:solidFill>
                <a:latin typeface="Nunito"/>
              </a:rPr>
              <a:t> </a:t>
            </a:r>
            <a:r>
              <a:rPr lang="en-US" sz="1400" err="1">
                <a:solidFill>
                  <a:srgbClr val="212E23"/>
                </a:solidFill>
                <a:latin typeface="Nunito"/>
              </a:rPr>
              <a:t>omogenei</a:t>
            </a:r>
            <a:r>
              <a:rPr lang="en-US" sz="1400">
                <a:solidFill>
                  <a:srgbClr val="212E23"/>
                </a:solidFill>
                <a:latin typeface="Nunito"/>
              </a:rPr>
              <a:t> di </a:t>
            </a:r>
            <a:r>
              <a:rPr lang="en-US" sz="1400" err="1">
                <a:solidFill>
                  <a:srgbClr val="212E23"/>
                </a:solidFill>
                <a:latin typeface="Nunito"/>
              </a:rPr>
              <a:t>lavoratori</a:t>
            </a:r>
            <a:endParaRPr lang="en-US" sz="1400">
              <a:solidFill>
                <a:srgbClr val="212E23"/>
              </a:solidFill>
              <a:latin typeface="Nunito"/>
            </a:endParaRPr>
          </a:p>
          <a:p>
            <a:pPr>
              <a:lnSpc>
                <a:spcPts val="1960"/>
              </a:lnSpc>
            </a:pPr>
            <a:endParaRPr lang="en-US" sz="1400">
              <a:solidFill>
                <a:srgbClr val="212E23"/>
              </a:solidFill>
              <a:latin typeface="Nunito"/>
            </a:endParaRPr>
          </a:p>
        </p:txBody>
      </p:sp>
      <p:sp>
        <p:nvSpPr>
          <p:cNvPr id="9" name="TextBox 9">
            <a:extLst>
              <a:ext uri="{FF2B5EF4-FFF2-40B4-BE49-F238E27FC236}">
                <a16:creationId xmlns:a16="http://schemas.microsoft.com/office/drawing/2014/main" id="{F4A0E66E-6430-E8D1-34C5-5BB9D67301A4}"/>
              </a:ext>
            </a:extLst>
          </p:cNvPr>
          <p:cNvSpPr txBox="1"/>
          <p:nvPr/>
        </p:nvSpPr>
        <p:spPr>
          <a:xfrm rot="-5400000">
            <a:off x="-2305691" y="3176544"/>
            <a:ext cx="5344595" cy="646716"/>
          </a:xfrm>
          <a:prstGeom prst="rect">
            <a:avLst/>
          </a:prstGeom>
        </p:spPr>
        <p:txBody>
          <a:bodyPr lIns="0" tIns="0" rIns="0" bIns="0" rtlCol="0" anchor="t">
            <a:spAutoFit/>
          </a:bodyPr>
          <a:lstStyle/>
          <a:p>
            <a:pPr algn="ctr">
              <a:lnSpc>
                <a:spcPts val="2613"/>
              </a:lnSpc>
            </a:pPr>
            <a:r>
              <a:rPr lang="en-US" sz="1867">
                <a:solidFill>
                  <a:srgbClr val="FFFFFF"/>
                </a:solidFill>
                <a:latin typeface="Glacial Indifference Bold"/>
              </a:rPr>
              <a:t>MATERIALE RISERVATO NON DIVULGABILE</a:t>
            </a:r>
          </a:p>
          <a:p>
            <a:pPr algn="ctr">
              <a:lnSpc>
                <a:spcPts val="2613"/>
              </a:lnSpc>
            </a:pPr>
            <a:endParaRPr lang="en-US" sz="1867">
              <a:solidFill>
                <a:srgbClr val="FFFFFF"/>
              </a:solidFill>
              <a:latin typeface="Glacial Indifference Bold"/>
            </a:endParaRPr>
          </a:p>
        </p:txBody>
      </p:sp>
      <p:sp>
        <p:nvSpPr>
          <p:cNvPr id="3" name="Rettangolo con angoli arrotondati 2">
            <a:extLst>
              <a:ext uri="{FF2B5EF4-FFF2-40B4-BE49-F238E27FC236}">
                <a16:creationId xmlns:a16="http://schemas.microsoft.com/office/drawing/2014/main" id="{A4A46F6B-566C-D250-436A-4FB0042028DA}"/>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WOSEQ TRASPORTO SU ROTAIA</a:t>
            </a:r>
            <a:endParaRPr lang="it-IT">
              <a:solidFill>
                <a:schemeClr val="bg1"/>
              </a:solidFill>
            </a:endParaRPr>
          </a:p>
        </p:txBody>
      </p:sp>
      <p:sp>
        <p:nvSpPr>
          <p:cNvPr id="2" name="TextBox 6">
            <a:extLst>
              <a:ext uri="{FF2B5EF4-FFF2-40B4-BE49-F238E27FC236}">
                <a16:creationId xmlns:a16="http://schemas.microsoft.com/office/drawing/2014/main" id="{4D182FA7-C746-D562-617B-24B8B01BBE4F}"/>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5" name="Gruppo 4">
            <a:extLst>
              <a:ext uri="{FF2B5EF4-FFF2-40B4-BE49-F238E27FC236}">
                <a16:creationId xmlns:a16="http://schemas.microsoft.com/office/drawing/2014/main" id="{6CDC0C83-A0CA-99B3-ACEC-C0D8DF10DD5D}"/>
              </a:ext>
            </a:extLst>
          </p:cNvPr>
          <p:cNvGrpSpPr/>
          <p:nvPr/>
        </p:nvGrpSpPr>
        <p:grpSpPr>
          <a:xfrm>
            <a:off x="10179636" y="6527800"/>
            <a:ext cx="1910765" cy="248708"/>
            <a:chOff x="9251115" y="6489227"/>
            <a:chExt cx="2866147" cy="373062"/>
          </a:xfrm>
        </p:grpSpPr>
        <p:pic>
          <p:nvPicPr>
            <p:cNvPr id="6" name="Picture 7">
              <a:extLst>
                <a:ext uri="{FF2B5EF4-FFF2-40B4-BE49-F238E27FC236}">
                  <a16:creationId xmlns:a16="http://schemas.microsoft.com/office/drawing/2014/main" id="{990B2893-2F04-4287-2F76-0877599120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magine che contiene disegnando&#10;&#10;Descrizione generata automaticamente">
              <a:extLst>
                <a:ext uri="{FF2B5EF4-FFF2-40B4-BE49-F238E27FC236}">
                  <a16:creationId xmlns:a16="http://schemas.microsoft.com/office/drawing/2014/main" id="{1484F7C0-2DB2-C33C-F849-3B0014A6DB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Carattere, Elementi grafici, grafica, schermata&#10;&#10;Descrizione generata automaticamente">
              <a:extLst>
                <a:ext uri="{FF2B5EF4-FFF2-40B4-BE49-F238E27FC236}">
                  <a16:creationId xmlns:a16="http://schemas.microsoft.com/office/drawing/2014/main" id="{F8835AB4-9E5F-26D8-60D1-719758D277F4}"/>
                </a:ext>
              </a:extLst>
            </p:cNvPr>
            <p:cNvPicPr>
              <a:picLocks noChangeAspect="1"/>
            </p:cNvPicPr>
            <p:nvPr/>
          </p:nvPicPr>
          <p:blipFill>
            <a:blip r:embed="rId6"/>
            <a:stretch>
              <a:fillRect/>
            </a:stretch>
          </p:blipFill>
          <p:spPr>
            <a:xfrm>
              <a:off x="9251115" y="6519596"/>
              <a:ext cx="1577501" cy="317451"/>
            </a:xfrm>
            <a:prstGeom prst="rect">
              <a:avLst/>
            </a:prstGeom>
          </p:spPr>
        </p:pic>
      </p:grpSp>
      <p:pic>
        <p:nvPicPr>
          <p:cNvPr id="11" name="Immagine 10" descr="Immagine che contiene testo, Carattere, logo, cerchio&#10;&#10;Descrizione generata automaticamente">
            <a:extLst>
              <a:ext uri="{FF2B5EF4-FFF2-40B4-BE49-F238E27FC236}">
                <a16:creationId xmlns:a16="http://schemas.microsoft.com/office/drawing/2014/main" id="{65A613C3-3142-A895-AAA7-2B1ACB272D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018" y="1362563"/>
            <a:ext cx="2513633" cy="2357446"/>
          </a:xfrm>
          <a:prstGeom prst="rect">
            <a:avLst/>
          </a:prstGeom>
        </p:spPr>
      </p:pic>
      <p:sp>
        <p:nvSpPr>
          <p:cNvPr id="12" name="Rettangolo 11">
            <a:extLst>
              <a:ext uri="{FF2B5EF4-FFF2-40B4-BE49-F238E27FC236}">
                <a16:creationId xmlns:a16="http://schemas.microsoft.com/office/drawing/2014/main" id="{B2187082-BA27-E758-4129-809BE098FFDD}"/>
              </a:ext>
            </a:extLst>
          </p:cNvPr>
          <p:cNvSpPr/>
          <p:nvPr/>
        </p:nvSpPr>
        <p:spPr>
          <a:xfrm>
            <a:off x="7255966" y="1678270"/>
            <a:ext cx="2882900" cy="195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Da completare</a:t>
            </a:r>
          </a:p>
        </p:txBody>
      </p:sp>
      <p:sp>
        <p:nvSpPr>
          <p:cNvPr id="13" name="CasellaDiTesto 12">
            <a:extLst>
              <a:ext uri="{FF2B5EF4-FFF2-40B4-BE49-F238E27FC236}">
                <a16:creationId xmlns:a16="http://schemas.microsoft.com/office/drawing/2014/main" id="{14F0DBBB-B8AB-2DE6-6C92-F771876B9D4D}"/>
              </a:ext>
            </a:extLst>
          </p:cNvPr>
          <p:cNvSpPr txBox="1"/>
          <p:nvPr/>
        </p:nvSpPr>
        <p:spPr>
          <a:xfrm>
            <a:off x="678872" y="1052945"/>
            <a:ext cx="4114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Calibri"/>
                <a:cs typeface="Calibri"/>
              </a:rPr>
              <a:t>{{</a:t>
            </a:r>
            <a:r>
              <a:rPr lang="it-IT" dirty="0" err="1">
                <a:ea typeface="Calibri"/>
                <a:cs typeface="Calibri"/>
              </a:rPr>
              <a:t>if:tipo_woseq:w_trasp</a:t>
            </a:r>
            <a:r>
              <a:rPr lang="it-IT" dirty="0">
                <a:ea typeface="Calibri"/>
                <a:cs typeface="Calibri"/>
              </a:rPr>
              <a:t>}}</a:t>
            </a:r>
          </a:p>
          <a:p>
            <a:pPr algn="l"/>
            <a:endParaRPr lang="it-IT" dirty="0">
              <a:ea typeface="Calibri"/>
              <a:cs typeface="Calibri"/>
            </a:endParaRPr>
          </a:p>
        </p:txBody>
      </p:sp>
    </p:spTree>
    <p:extLst>
      <p:ext uri="{BB962C8B-B14F-4D97-AF65-F5344CB8AC3E}">
        <p14:creationId xmlns:p14="http://schemas.microsoft.com/office/powerpoint/2010/main" val="45729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8">
            <a:extLst>
              <a:ext uri="{FF2B5EF4-FFF2-40B4-BE49-F238E27FC236}">
                <a16:creationId xmlns:a16="http://schemas.microsoft.com/office/drawing/2014/main" id="{E5CB5E27-1ECC-8445-8B5C-7FDC8F53B94A}"/>
              </a:ext>
            </a:extLst>
          </p:cNvPr>
          <p:cNvSpPr/>
          <p:nvPr/>
        </p:nvSpPr>
        <p:spPr>
          <a:xfrm>
            <a:off x="74951" y="1618139"/>
            <a:ext cx="12042098" cy="3621722"/>
          </a:xfrm>
          <a:prstGeom prst="roundRect">
            <a:avLst/>
          </a:prstGeom>
          <a:solidFill>
            <a:srgbClr val="448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it-IT" sz="5400" b="1">
                <a:solidFill>
                  <a:schemeClr val="bg1"/>
                </a:solidFill>
                <a:latin typeface="Avenir Book" panose="02000503020000020003" pitchFamily="2" charset="0"/>
              </a:rPr>
              <a:t> VALUTAZIONE PRELIMINARE</a:t>
            </a:r>
          </a:p>
        </p:txBody>
      </p:sp>
      <p:pic>
        <p:nvPicPr>
          <p:cNvPr id="9" name="Elemento grafico 8" descr="Elenco di controllo da destra a sinistra">
            <a:extLst>
              <a:ext uri="{FF2B5EF4-FFF2-40B4-BE49-F238E27FC236}">
                <a16:creationId xmlns:a16="http://schemas.microsoft.com/office/drawing/2014/main" id="{C61DB657-906A-104A-9BE9-B8ED12FF0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61122" y="2883099"/>
            <a:ext cx="1091802" cy="1091802"/>
          </a:xfrm>
          <a:prstGeom prst="rect">
            <a:avLst/>
          </a:prstGeom>
        </p:spPr>
      </p:pic>
      <p:sp>
        <p:nvSpPr>
          <p:cNvPr id="12" name="CasellaDiTesto 11">
            <a:extLst>
              <a:ext uri="{FF2B5EF4-FFF2-40B4-BE49-F238E27FC236}">
                <a16:creationId xmlns:a16="http://schemas.microsoft.com/office/drawing/2014/main" id="{F9B81DF2-537D-1846-A6FA-489B4EA110BA}"/>
              </a:ext>
            </a:extLst>
          </p:cNvPr>
          <p:cNvSpPr txBox="1"/>
          <p:nvPr/>
        </p:nvSpPr>
        <p:spPr>
          <a:xfrm>
            <a:off x="10038384" y="2698227"/>
            <a:ext cx="711200" cy="369332"/>
          </a:xfrm>
          <a:prstGeom prst="rect">
            <a:avLst/>
          </a:prstGeom>
          <a:noFill/>
        </p:spPr>
        <p:txBody>
          <a:bodyPr wrap="square" rtlCol="0">
            <a:spAutoFit/>
          </a:bodyPr>
          <a:lstStyle/>
          <a:p>
            <a:r>
              <a:rPr lang="it-IT">
                <a:solidFill>
                  <a:schemeClr val="bg1"/>
                </a:solidFill>
              </a:rPr>
              <a:t>1</a:t>
            </a:r>
          </a:p>
        </p:txBody>
      </p:sp>
      <p:sp>
        <p:nvSpPr>
          <p:cNvPr id="8" name="CasellaDiTesto 7">
            <a:extLst>
              <a:ext uri="{FF2B5EF4-FFF2-40B4-BE49-F238E27FC236}">
                <a16:creationId xmlns:a16="http://schemas.microsoft.com/office/drawing/2014/main" id="{DD46325C-AAF0-1C4B-94B4-C4213839745F}"/>
              </a:ext>
            </a:extLst>
          </p:cNvPr>
          <p:cNvSpPr txBox="1"/>
          <p:nvPr/>
        </p:nvSpPr>
        <p:spPr>
          <a:xfrm>
            <a:off x="11130186" y="3820147"/>
            <a:ext cx="711200" cy="461665"/>
          </a:xfrm>
          <a:prstGeom prst="rect">
            <a:avLst/>
          </a:prstGeom>
          <a:noFill/>
        </p:spPr>
        <p:txBody>
          <a:bodyPr wrap="square" rtlCol="0">
            <a:spAutoFit/>
          </a:bodyPr>
          <a:lstStyle/>
          <a:p>
            <a:r>
              <a:rPr lang="it-IT" sz="2400">
                <a:solidFill>
                  <a:schemeClr val="bg1"/>
                </a:solidFill>
              </a:rPr>
              <a:t>2</a:t>
            </a:r>
          </a:p>
        </p:txBody>
      </p:sp>
      <p:sp>
        <p:nvSpPr>
          <p:cNvPr id="10" name="CasellaDiTesto 9">
            <a:extLst>
              <a:ext uri="{FF2B5EF4-FFF2-40B4-BE49-F238E27FC236}">
                <a16:creationId xmlns:a16="http://schemas.microsoft.com/office/drawing/2014/main" id="{E195F1EF-2B54-0942-AD8F-DB51E04B466A}"/>
              </a:ext>
            </a:extLst>
          </p:cNvPr>
          <p:cNvSpPr txBox="1"/>
          <p:nvPr/>
        </p:nvSpPr>
        <p:spPr>
          <a:xfrm>
            <a:off x="10055399" y="3498054"/>
            <a:ext cx="355600" cy="584775"/>
          </a:xfrm>
          <a:prstGeom prst="rect">
            <a:avLst/>
          </a:prstGeom>
          <a:noFill/>
        </p:spPr>
        <p:txBody>
          <a:bodyPr wrap="square" rtlCol="0">
            <a:spAutoFit/>
          </a:bodyPr>
          <a:lstStyle/>
          <a:p>
            <a:r>
              <a:rPr lang="it-IT" sz="3200">
                <a:solidFill>
                  <a:schemeClr val="bg1"/>
                </a:solidFill>
              </a:rPr>
              <a:t>3</a:t>
            </a:r>
            <a:endParaRPr lang="it-IT">
              <a:solidFill>
                <a:schemeClr val="bg1"/>
              </a:solidFill>
            </a:endParaRPr>
          </a:p>
        </p:txBody>
      </p:sp>
      <p:sp>
        <p:nvSpPr>
          <p:cNvPr id="13" name="CasellaDiTesto 12">
            <a:extLst>
              <a:ext uri="{FF2B5EF4-FFF2-40B4-BE49-F238E27FC236}">
                <a16:creationId xmlns:a16="http://schemas.microsoft.com/office/drawing/2014/main" id="{72E50FE1-F298-394D-9373-8269C6398224}"/>
              </a:ext>
            </a:extLst>
          </p:cNvPr>
          <p:cNvSpPr txBox="1"/>
          <p:nvPr/>
        </p:nvSpPr>
        <p:spPr>
          <a:xfrm>
            <a:off x="11206385" y="3275111"/>
            <a:ext cx="293077" cy="307777"/>
          </a:xfrm>
          <a:prstGeom prst="rect">
            <a:avLst/>
          </a:prstGeom>
          <a:noFill/>
        </p:spPr>
        <p:txBody>
          <a:bodyPr wrap="square" rtlCol="0">
            <a:spAutoFit/>
          </a:bodyPr>
          <a:lstStyle/>
          <a:p>
            <a:r>
              <a:rPr lang="it-IT" sz="1400">
                <a:solidFill>
                  <a:schemeClr val="bg1"/>
                </a:solidFill>
              </a:rPr>
              <a:t>4</a:t>
            </a:r>
          </a:p>
        </p:txBody>
      </p:sp>
      <p:sp>
        <p:nvSpPr>
          <p:cNvPr id="14" name="CasellaDiTesto 13">
            <a:extLst>
              <a:ext uri="{FF2B5EF4-FFF2-40B4-BE49-F238E27FC236}">
                <a16:creationId xmlns:a16="http://schemas.microsoft.com/office/drawing/2014/main" id="{2A43220D-09D7-5D44-BEFF-080904E867F4}"/>
              </a:ext>
            </a:extLst>
          </p:cNvPr>
          <p:cNvSpPr txBox="1"/>
          <p:nvPr/>
        </p:nvSpPr>
        <p:spPr>
          <a:xfrm>
            <a:off x="10520550" y="4082829"/>
            <a:ext cx="500084" cy="369332"/>
          </a:xfrm>
          <a:prstGeom prst="rect">
            <a:avLst/>
          </a:prstGeom>
          <a:noFill/>
        </p:spPr>
        <p:txBody>
          <a:bodyPr wrap="square" rtlCol="0">
            <a:spAutoFit/>
          </a:bodyPr>
          <a:lstStyle/>
          <a:p>
            <a:r>
              <a:rPr lang="it-IT">
                <a:solidFill>
                  <a:schemeClr val="bg1"/>
                </a:solidFill>
              </a:rPr>
              <a:t>5</a:t>
            </a:r>
          </a:p>
        </p:txBody>
      </p:sp>
      <p:sp>
        <p:nvSpPr>
          <p:cNvPr id="15" name="CasellaDiTesto 14">
            <a:extLst>
              <a:ext uri="{FF2B5EF4-FFF2-40B4-BE49-F238E27FC236}">
                <a16:creationId xmlns:a16="http://schemas.microsoft.com/office/drawing/2014/main" id="{069A9899-3FB5-9143-9014-FBBB1F56FE7A}"/>
              </a:ext>
            </a:extLst>
          </p:cNvPr>
          <p:cNvSpPr txBox="1"/>
          <p:nvPr/>
        </p:nvSpPr>
        <p:spPr>
          <a:xfrm>
            <a:off x="10856000" y="2386608"/>
            <a:ext cx="429165" cy="461665"/>
          </a:xfrm>
          <a:prstGeom prst="rect">
            <a:avLst/>
          </a:prstGeom>
          <a:noFill/>
        </p:spPr>
        <p:txBody>
          <a:bodyPr wrap="square" rtlCol="0">
            <a:spAutoFit/>
          </a:bodyPr>
          <a:lstStyle/>
          <a:p>
            <a:r>
              <a:rPr lang="it-IT" sz="2400">
                <a:solidFill>
                  <a:schemeClr val="bg1"/>
                </a:solidFill>
              </a:rPr>
              <a:t>6</a:t>
            </a:r>
            <a:endParaRPr lang="it-IT">
              <a:solidFill>
                <a:schemeClr val="bg1"/>
              </a:solidFill>
            </a:endParaRPr>
          </a:p>
        </p:txBody>
      </p:sp>
      <p:sp>
        <p:nvSpPr>
          <p:cNvPr id="16" name="CasellaDiTesto 15">
            <a:extLst>
              <a:ext uri="{FF2B5EF4-FFF2-40B4-BE49-F238E27FC236}">
                <a16:creationId xmlns:a16="http://schemas.microsoft.com/office/drawing/2014/main" id="{9F097147-CD06-854F-858F-8D5AD782F777}"/>
              </a:ext>
            </a:extLst>
          </p:cNvPr>
          <p:cNvSpPr txBox="1"/>
          <p:nvPr/>
        </p:nvSpPr>
        <p:spPr>
          <a:xfrm>
            <a:off x="9917460" y="3972242"/>
            <a:ext cx="480646" cy="369332"/>
          </a:xfrm>
          <a:prstGeom prst="rect">
            <a:avLst/>
          </a:prstGeom>
          <a:noFill/>
        </p:spPr>
        <p:txBody>
          <a:bodyPr wrap="square" rtlCol="0">
            <a:spAutoFit/>
          </a:bodyPr>
          <a:lstStyle/>
          <a:p>
            <a:r>
              <a:rPr lang="it-IT">
                <a:solidFill>
                  <a:schemeClr val="bg1"/>
                </a:solidFill>
              </a:rPr>
              <a:t>7</a:t>
            </a:r>
          </a:p>
        </p:txBody>
      </p:sp>
      <p:sp>
        <p:nvSpPr>
          <p:cNvPr id="17" name="CasellaDiTesto 16">
            <a:extLst>
              <a:ext uri="{FF2B5EF4-FFF2-40B4-BE49-F238E27FC236}">
                <a16:creationId xmlns:a16="http://schemas.microsoft.com/office/drawing/2014/main" id="{F2E000F6-FEA3-B54C-9FE3-135BF2B33DD3}"/>
              </a:ext>
            </a:extLst>
          </p:cNvPr>
          <p:cNvSpPr txBox="1"/>
          <p:nvPr/>
        </p:nvSpPr>
        <p:spPr>
          <a:xfrm>
            <a:off x="11377266" y="2792004"/>
            <a:ext cx="390272" cy="400110"/>
          </a:xfrm>
          <a:prstGeom prst="rect">
            <a:avLst/>
          </a:prstGeom>
          <a:noFill/>
        </p:spPr>
        <p:txBody>
          <a:bodyPr wrap="square" rtlCol="0">
            <a:spAutoFit/>
          </a:bodyPr>
          <a:lstStyle/>
          <a:p>
            <a:r>
              <a:rPr lang="it-IT" sz="2000">
                <a:solidFill>
                  <a:schemeClr val="bg1"/>
                </a:solidFill>
              </a:rPr>
              <a:t>8</a:t>
            </a:r>
          </a:p>
        </p:txBody>
      </p:sp>
      <p:sp>
        <p:nvSpPr>
          <p:cNvPr id="18" name="CasellaDiTesto 17">
            <a:extLst>
              <a:ext uri="{FF2B5EF4-FFF2-40B4-BE49-F238E27FC236}">
                <a16:creationId xmlns:a16="http://schemas.microsoft.com/office/drawing/2014/main" id="{9A9E61DC-DDA5-D24C-8BA6-0EF657CC9AA6}"/>
              </a:ext>
            </a:extLst>
          </p:cNvPr>
          <p:cNvSpPr txBox="1"/>
          <p:nvPr/>
        </p:nvSpPr>
        <p:spPr>
          <a:xfrm>
            <a:off x="9908735" y="3254176"/>
            <a:ext cx="343978" cy="307777"/>
          </a:xfrm>
          <a:prstGeom prst="rect">
            <a:avLst/>
          </a:prstGeom>
          <a:noFill/>
        </p:spPr>
        <p:txBody>
          <a:bodyPr wrap="square" rtlCol="0">
            <a:spAutoFit/>
          </a:bodyPr>
          <a:lstStyle/>
          <a:p>
            <a:r>
              <a:rPr lang="it-IT" sz="1400">
                <a:solidFill>
                  <a:schemeClr val="bg1"/>
                </a:solidFill>
              </a:rPr>
              <a:t>9</a:t>
            </a:r>
            <a:endParaRPr lang="it-IT">
              <a:solidFill>
                <a:schemeClr val="bg1"/>
              </a:solidFill>
            </a:endParaRPr>
          </a:p>
        </p:txBody>
      </p:sp>
      <p:grpSp>
        <p:nvGrpSpPr>
          <p:cNvPr id="3" name="Gruppo 2">
            <a:extLst>
              <a:ext uri="{FF2B5EF4-FFF2-40B4-BE49-F238E27FC236}">
                <a16:creationId xmlns:a16="http://schemas.microsoft.com/office/drawing/2014/main" id="{300E0CA0-D407-9716-2FDC-FFD2C49CA48F}"/>
              </a:ext>
            </a:extLst>
          </p:cNvPr>
          <p:cNvGrpSpPr/>
          <p:nvPr/>
        </p:nvGrpSpPr>
        <p:grpSpPr>
          <a:xfrm>
            <a:off x="10179636" y="6527800"/>
            <a:ext cx="1910765" cy="248708"/>
            <a:chOff x="9251115" y="6489227"/>
            <a:chExt cx="2866147" cy="373062"/>
          </a:xfrm>
        </p:grpSpPr>
        <p:pic>
          <p:nvPicPr>
            <p:cNvPr id="4" name="Picture 7">
              <a:extLst>
                <a:ext uri="{FF2B5EF4-FFF2-40B4-BE49-F238E27FC236}">
                  <a16:creationId xmlns:a16="http://schemas.microsoft.com/office/drawing/2014/main" id="{CE15592E-C610-5C88-CEF7-0F52689034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magine che contiene disegnando&#10;&#10;Descrizione generata automaticamente">
              <a:extLst>
                <a:ext uri="{FF2B5EF4-FFF2-40B4-BE49-F238E27FC236}">
                  <a16:creationId xmlns:a16="http://schemas.microsoft.com/office/drawing/2014/main" id="{CE206524-6670-5059-E9CC-67ECBB4D00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descr="Immagine che contiene Carattere, Elementi grafici, grafica, schermata&#10;&#10;Descrizione generata automaticamente">
              <a:extLst>
                <a:ext uri="{FF2B5EF4-FFF2-40B4-BE49-F238E27FC236}">
                  <a16:creationId xmlns:a16="http://schemas.microsoft.com/office/drawing/2014/main" id="{94CC858A-F904-9AF2-B37B-3C58F7DA8510}"/>
                </a:ext>
              </a:extLst>
            </p:cNvPr>
            <p:cNvPicPr>
              <a:picLocks noChangeAspect="1"/>
            </p:cNvPicPr>
            <p:nvPr/>
          </p:nvPicPr>
          <p:blipFill>
            <a:blip r:embed="rId6"/>
            <a:stretch>
              <a:fillRect/>
            </a:stretch>
          </p:blipFill>
          <p:spPr>
            <a:xfrm>
              <a:off x="9251115" y="6519596"/>
              <a:ext cx="1577501" cy="317451"/>
            </a:xfrm>
            <a:prstGeom prst="rect">
              <a:avLst/>
            </a:prstGeom>
          </p:spPr>
        </p:pic>
      </p:grpSp>
      <p:sp>
        <p:nvSpPr>
          <p:cNvPr id="23" name="CasellaDiTesto 22">
            <a:extLst>
              <a:ext uri="{FF2B5EF4-FFF2-40B4-BE49-F238E27FC236}">
                <a16:creationId xmlns:a16="http://schemas.microsoft.com/office/drawing/2014/main" id="{E3D8E8AB-E3DE-8C46-1DC8-DC8FD5061B49}"/>
              </a:ext>
            </a:extLst>
          </p:cNvPr>
          <p:cNvSpPr txBox="1"/>
          <p:nvPr/>
        </p:nvSpPr>
        <p:spPr>
          <a:xfrm rot="5400000">
            <a:off x="1450544" y="3965570"/>
            <a:ext cx="480003" cy="5373167"/>
          </a:xfrm>
          <a:prstGeom prst="rect">
            <a:avLst/>
          </a:prstGeom>
          <a:noFill/>
        </p:spPr>
        <p:txBody>
          <a:bodyPr vert="vert270" wrap="square" rtlCol="0">
            <a:spAutoFit/>
          </a:bodyPr>
          <a:lstStyle/>
          <a:p>
            <a:pPr algn="ctr">
              <a:lnSpc>
                <a:spcPts val="2613"/>
              </a:lnSpc>
            </a:pPr>
            <a:r>
              <a:rPr lang="en-US" sz="1200">
                <a:solidFill>
                  <a:srgbClr val="212E23"/>
                </a:solidFill>
                <a:latin typeface="Avenir Book" panose="02000503020000020003" pitchFamily="2" charset="0"/>
              </a:rPr>
              <a:t>MATERIALE RISERVATO NON DIVULGABILE</a:t>
            </a:r>
          </a:p>
        </p:txBody>
      </p:sp>
    </p:spTree>
    <p:extLst>
      <p:ext uri="{BB962C8B-B14F-4D97-AF65-F5344CB8AC3E}">
        <p14:creationId xmlns:p14="http://schemas.microsoft.com/office/powerpoint/2010/main" val="3442779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rot="-5400000">
            <a:off x="-2305691" y="3176544"/>
            <a:ext cx="5344595" cy="646716"/>
          </a:xfrm>
          <a:prstGeom prst="rect">
            <a:avLst/>
          </a:prstGeom>
        </p:spPr>
        <p:txBody>
          <a:bodyPr lIns="0" tIns="0" rIns="0" bIns="0" rtlCol="0" anchor="t">
            <a:spAutoFit/>
          </a:bodyPr>
          <a:lstStyle/>
          <a:p>
            <a:pPr algn="ctr">
              <a:lnSpc>
                <a:spcPts val="2613"/>
              </a:lnSpc>
            </a:pPr>
            <a:r>
              <a:rPr lang="en-US" sz="1867">
                <a:solidFill>
                  <a:srgbClr val="FFFFFF"/>
                </a:solidFill>
                <a:latin typeface="Glacial Indifference Bold"/>
              </a:rPr>
              <a:t>MATERIALE RISERVATO NON DIVULGABILE</a:t>
            </a:r>
          </a:p>
          <a:p>
            <a:pPr algn="ctr">
              <a:lnSpc>
                <a:spcPts val="2613"/>
              </a:lnSpc>
            </a:pPr>
            <a:endParaRPr lang="en-US" sz="1867">
              <a:solidFill>
                <a:srgbClr val="FFFFFF"/>
              </a:solidFill>
              <a:latin typeface="Glacial Indifference Bold"/>
            </a:endParaRPr>
          </a:p>
        </p:txBody>
      </p:sp>
      <p:pic>
        <p:nvPicPr>
          <p:cNvPr id="8" name="Immagine 7" descr="Immagine che contiene testo, Carattere, logo, schermata&#10;&#10;Descrizione generata automaticamente">
            <a:extLst>
              <a:ext uri="{FF2B5EF4-FFF2-40B4-BE49-F238E27FC236}">
                <a16:creationId xmlns:a16="http://schemas.microsoft.com/office/drawing/2014/main" id="{A31E7382-7869-AA5F-3236-076D6F21C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39" y="1346200"/>
            <a:ext cx="10155523" cy="4490829"/>
          </a:xfrm>
          <a:prstGeom prst="rect">
            <a:avLst/>
          </a:prstGeom>
        </p:spPr>
      </p:pic>
      <p:sp>
        <p:nvSpPr>
          <p:cNvPr id="2" name="Rettangolo con angoli arrotondati 1">
            <a:extLst>
              <a:ext uri="{FF2B5EF4-FFF2-40B4-BE49-F238E27FC236}">
                <a16:creationId xmlns:a16="http://schemas.microsoft.com/office/drawing/2014/main" id="{EA1F1D4A-D1AB-9FB4-B23C-F8301FC418F5}"/>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SEZIONI DEL QUESTIONARIO</a:t>
            </a:r>
            <a:endParaRPr lang="it-IT">
              <a:solidFill>
                <a:schemeClr val="bg1"/>
              </a:solidFill>
            </a:endParaRPr>
          </a:p>
        </p:txBody>
      </p:sp>
      <p:sp>
        <p:nvSpPr>
          <p:cNvPr id="4" name="TextBox 6">
            <a:extLst>
              <a:ext uri="{FF2B5EF4-FFF2-40B4-BE49-F238E27FC236}">
                <a16:creationId xmlns:a16="http://schemas.microsoft.com/office/drawing/2014/main" id="{450AADB6-9621-9630-7799-AFA30E9D9E50}"/>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6" name="Gruppo 5">
            <a:extLst>
              <a:ext uri="{FF2B5EF4-FFF2-40B4-BE49-F238E27FC236}">
                <a16:creationId xmlns:a16="http://schemas.microsoft.com/office/drawing/2014/main" id="{307193D7-737E-24E3-376C-351B9A41499C}"/>
              </a:ext>
            </a:extLst>
          </p:cNvPr>
          <p:cNvGrpSpPr/>
          <p:nvPr/>
        </p:nvGrpSpPr>
        <p:grpSpPr>
          <a:xfrm>
            <a:off x="10179636" y="6527800"/>
            <a:ext cx="1910765" cy="248708"/>
            <a:chOff x="9251115" y="6489227"/>
            <a:chExt cx="2866147" cy="373062"/>
          </a:xfrm>
        </p:grpSpPr>
        <p:pic>
          <p:nvPicPr>
            <p:cNvPr id="9" name="Picture 7">
              <a:extLst>
                <a:ext uri="{FF2B5EF4-FFF2-40B4-BE49-F238E27FC236}">
                  <a16:creationId xmlns:a16="http://schemas.microsoft.com/office/drawing/2014/main" id="{18E9831C-0C21-2600-1688-5437B00C3A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magine che contiene disegnando&#10;&#10;Descrizione generata automaticamente">
              <a:extLst>
                <a:ext uri="{FF2B5EF4-FFF2-40B4-BE49-F238E27FC236}">
                  <a16:creationId xmlns:a16="http://schemas.microsoft.com/office/drawing/2014/main" id="{2F1643D3-C127-E894-E6F8-2075C4756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descr="Immagine che contiene Carattere, Elementi grafici, grafica, schermata&#10;&#10;Descrizione generata automaticamente">
              <a:extLst>
                <a:ext uri="{FF2B5EF4-FFF2-40B4-BE49-F238E27FC236}">
                  <a16:creationId xmlns:a16="http://schemas.microsoft.com/office/drawing/2014/main" id="{D5D0E359-8E9B-4228-35A9-08B37A8E526D}"/>
                </a:ext>
              </a:extLst>
            </p:cNvPr>
            <p:cNvPicPr>
              <a:picLocks noChangeAspect="1"/>
            </p:cNvPicPr>
            <p:nvPr/>
          </p:nvPicPr>
          <p:blipFill>
            <a:blip r:embed="rId5"/>
            <a:stretch>
              <a:fillRect/>
            </a:stretch>
          </p:blipFill>
          <p:spPr>
            <a:xfrm>
              <a:off x="9251115" y="6519596"/>
              <a:ext cx="1577501" cy="317451"/>
            </a:xfrm>
            <a:prstGeom prst="rect">
              <a:avLst/>
            </a:prstGeom>
          </p:spPr>
        </p:pic>
      </p:grpSp>
      <p:sp>
        <p:nvSpPr>
          <p:cNvPr id="3" name="CasellaDiTesto 2">
            <a:extLst>
              <a:ext uri="{FF2B5EF4-FFF2-40B4-BE49-F238E27FC236}">
                <a16:creationId xmlns:a16="http://schemas.microsoft.com/office/drawing/2014/main" id="{26A2BB1E-D97B-0970-DB3B-0EF04ADCF8CB}"/>
              </a:ext>
            </a:extLst>
          </p:cNvPr>
          <p:cNvSpPr txBox="1"/>
          <p:nvPr/>
        </p:nvSpPr>
        <p:spPr>
          <a:xfrm>
            <a:off x="651164" y="1136072"/>
            <a:ext cx="43364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Calibri"/>
                <a:cs typeface="Calibri"/>
              </a:rPr>
              <a:t>{{</a:t>
            </a:r>
            <a:r>
              <a:rPr lang="it-IT" dirty="0" err="1">
                <a:ea typeface="Calibri"/>
                <a:cs typeface="Calibri"/>
              </a:rPr>
              <a:t>if:tipo_woseq:w</a:t>
            </a:r>
            <a:r>
              <a:rPr lang="it-IT" dirty="0">
                <a:ea typeface="Calibri"/>
                <a:cs typeface="Calibri"/>
              </a:rPr>
              <a:t>}}</a:t>
            </a:r>
          </a:p>
          <a:p>
            <a:pPr algn="l"/>
            <a:endParaRPr lang="it-IT" dirty="0">
              <a:ea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C45FDF-3C76-FA0A-1995-AD0CB2180A2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8A765087-F0A9-9CF9-65ED-9BE790262D60}"/>
              </a:ext>
            </a:extLst>
          </p:cNvPr>
          <p:cNvSpPr txBox="1"/>
          <p:nvPr/>
        </p:nvSpPr>
        <p:spPr>
          <a:xfrm rot="-5400000">
            <a:off x="-2305691" y="3176544"/>
            <a:ext cx="5344595" cy="646716"/>
          </a:xfrm>
          <a:prstGeom prst="rect">
            <a:avLst/>
          </a:prstGeom>
        </p:spPr>
        <p:txBody>
          <a:bodyPr lIns="0" tIns="0" rIns="0" bIns="0" rtlCol="0" anchor="t">
            <a:spAutoFit/>
          </a:bodyPr>
          <a:lstStyle/>
          <a:p>
            <a:pPr algn="ctr">
              <a:lnSpc>
                <a:spcPts val="2613"/>
              </a:lnSpc>
            </a:pPr>
            <a:r>
              <a:rPr lang="en-US" sz="1867">
                <a:solidFill>
                  <a:srgbClr val="FFFFFF"/>
                </a:solidFill>
                <a:latin typeface="Glacial Indifference Bold"/>
              </a:rPr>
              <a:t>MATERIALE RISERVATO NON DIVULGABILE</a:t>
            </a:r>
          </a:p>
          <a:p>
            <a:pPr algn="ctr">
              <a:lnSpc>
                <a:spcPts val="2613"/>
              </a:lnSpc>
            </a:pPr>
            <a:endParaRPr lang="en-US" sz="1867">
              <a:solidFill>
                <a:srgbClr val="FFFFFF"/>
              </a:solidFill>
              <a:latin typeface="Glacial Indifference Bold"/>
            </a:endParaRPr>
          </a:p>
        </p:txBody>
      </p:sp>
      <p:pic>
        <p:nvPicPr>
          <p:cNvPr id="2" name="Immagine 1" descr="Immagine che contiene testo, Carattere, logo, schermata&#10;&#10;Descrizione generata automaticamente">
            <a:extLst>
              <a:ext uri="{FF2B5EF4-FFF2-40B4-BE49-F238E27FC236}">
                <a16:creationId xmlns:a16="http://schemas.microsoft.com/office/drawing/2014/main" id="{56F9129A-1F25-C86D-DA29-B06CFDCC9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599" y="1600201"/>
            <a:ext cx="9956800" cy="4421743"/>
          </a:xfrm>
          <a:prstGeom prst="rect">
            <a:avLst/>
          </a:prstGeom>
        </p:spPr>
      </p:pic>
      <p:sp>
        <p:nvSpPr>
          <p:cNvPr id="6" name="Rettangolo con angoli arrotondati 5">
            <a:extLst>
              <a:ext uri="{FF2B5EF4-FFF2-40B4-BE49-F238E27FC236}">
                <a16:creationId xmlns:a16="http://schemas.microsoft.com/office/drawing/2014/main" id="{578F3775-24EF-3B0D-924F-E78B3FD31032}"/>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SEZIONI DEL QUESTIONARIO</a:t>
            </a:r>
            <a:endParaRPr lang="it-IT">
              <a:solidFill>
                <a:schemeClr val="bg1"/>
              </a:solidFill>
            </a:endParaRPr>
          </a:p>
        </p:txBody>
      </p:sp>
      <p:sp>
        <p:nvSpPr>
          <p:cNvPr id="11" name="TextBox 6">
            <a:extLst>
              <a:ext uri="{FF2B5EF4-FFF2-40B4-BE49-F238E27FC236}">
                <a16:creationId xmlns:a16="http://schemas.microsoft.com/office/drawing/2014/main" id="{80082C42-473F-C348-567A-D9DF60B9391F}"/>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12" name="Gruppo 11">
            <a:extLst>
              <a:ext uri="{FF2B5EF4-FFF2-40B4-BE49-F238E27FC236}">
                <a16:creationId xmlns:a16="http://schemas.microsoft.com/office/drawing/2014/main" id="{ABEE4A05-A4D2-F641-49C0-14BEA0B84742}"/>
              </a:ext>
            </a:extLst>
          </p:cNvPr>
          <p:cNvGrpSpPr/>
          <p:nvPr/>
        </p:nvGrpSpPr>
        <p:grpSpPr>
          <a:xfrm>
            <a:off x="10179636" y="6527800"/>
            <a:ext cx="1910765" cy="248708"/>
            <a:chOff x="9251115" y="6489227"/>
            <a:chExt cx="2866147" cy="373062"/>
          </a:xfrm>
        </p:grpSpPr>
        <p:pic>
          <p:nvPicPr>
            <p:cNvPr id="13" name="Picture 7">
              <a:extLst>
                <a:ext uri="{FF2B5EF4-FFF2-40B4-BE49-F238E27FC236}">
                  <a16:creationId xmlns:a16="http://schemas.microsoft.com/office/drawing/2014/main" id="{56956648-B301-A58E-A2D0-C698488F1C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magine che contiene disegnando&#10;&#10;Descrizione generata automaticamente">
              <a:extLst>
                <a:ext uri="{FF2B5EF4-FFF2-40B4-BE49-F238E27FC236}">
                  <a16:creationId xmlns:a16="http://schemas.microsoft.com/office/drawing/2014/main" id="{8B5D43C4-D824-2A65-557E-8DA1A04BE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5" name="Immagine 14" descr="Immagine che contiene Carattere, Elementi grafici, grafica, schermata&#10;&#10;Descrizione generata automaticamente">
              <a:extLst>
                <a:ext uri="{FF2B5EF4-FFF2-40B4-BE49-F238E27FC236}">
                  <a16:creationId xmlns:a16="http://schemas.microsoft.com/office/drawing/2014/main" id="{EE7E09DA-9809-2C38-A993-081D1E7A2BC9}"/>
                </a:ext>
              </a:extLst>
            </p:cNvPr>
            <p:cNvPicPr>
              <a:picLocks noChangeAspect="1"/>
            </p:cNvPicPr>
            <p:nvPr/>
          </p:nvPicPr>
          <p:blipFill>
            <a:blip r:embed="rId5"/>
            <a:stretch>
              <a:fillRect/>
            </a:stretch>
          </p:blipFill>
          <p:spPr>
            <a:xfrm>
              <a:off x="9251115" y="6519596"/>
              <a:ext cx="1577501" cy="317451"/>
            </a:xfrm>
            <a:prstGeom prst="rect">
              <a:avLst/>
            </a:prstGeom>
          </p:spPr>
        </p:pic>
      </p:grpSp>
      <p:sp>
        <p:nvSpPr>
          <p:cNvPr id="3" name="CasellaDiTesto 2">
            <a:extLst>
              <a:ext uri="{FF2B5EF4-FFF2-40B4-BE49-F238E27FC236}">
                <a16:creationId xmlns:a16="http://schemas.microsoft.com/office/drawing/2014/main" id="{17A1B31B-65F5-2E1F-AE2C-BED9EB526AEC}"/>
              </a:ext>
            </a:extLst>
          </p:cNvPr>
          <p:cNvSpPr txBox="1"/>
          <p:nvPr/>
        </p:nvSpPr>
        <p:spPr>
          <a:xfrm>
            <a:off x="692726" y="1025236"/>
            <a:ext cx="55695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Calibri"/>
                <a:cs typeface="Calibri"/>
              </a:rPr>
              <a:t>{{</a:t>
            </a:r>
            <a:r>
              <a:rPr lang="it-IT" dirty="0" err="1">
                <a:ea typeface="Calibri"/>
                <a:cs typeface="Calibri"/>
              </a:rPr>
              <a:t>if:tipo_woseq:w_lux</a:t>
            </a:r>
            <a:r>
              <a:rPr lang="it-IT" dirty="0">
                <a:ea typeface="Calibri"/>
                <a:cs typeface="Calibri"/>
              </a:rPr>
              <a:t>}}</a:t>
            </a:r>
          </a:p>
          <a:p>
            <a:pPr algn="l"/>
            <a:endParaRPr lang="it-IT" dirty="0">
              <a:ea typeface="Calibri"/>
              <a:cs typeface="Calibri"/>
            </a:endParaRPr>
          </a:p>
        </p:txBody>
      </p:sp>
    </p:spTree>
    <p:extLst>
      <p:ext uri="{BB962C8B-B14F-4D97-AF65-F5344CB8AC3E}">
        <p14:creationId xmlns:p14="http://schemas.microsoft.com/office/powerpoint/2010/main" val="734717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C6B495-450C-640E-B498-6F36A4F8A43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5D53350F-DD0C-9710-F3CF-34756C17A917}"/>
              </a:ext>
            </a:extLst>
          </p:cNvPr>
          <p:cNvSpPr txBox="1"/>
          <p:nvPr/>
        </p:nvSpPr>
        <p:spPr>
          <a:xfrm rot="-5400000">
            <a:off x="-2305691" y="3176544"/>
            <a:ext cx="5344595" cy="646716"/>
          </a:xfrm>
          <a:prstGeom prst="rect">
            <a:avLst/>
          </a:prstGeom>
        </p:spPr>
        <p:txBody>
          <a:bodyPr lIns="0" tIns="0" rIns="0" bIns="0" rtlCol="0" anchor="t">
            <a:spAutoFit/>
          </a:bodyPr>
          <a:lstStyle/>
          <a:p>
            <a:pPr algn="ctr">
              <a:lnSpc>
                <a:spcPts val="2613"/>
              </a:lnSpc>
            </a:pPr>
            <a:r>
              <a:rPr lang="en-US" sz="1867">
                <a:solidFill>
                  <a:srgbClr val="FFFFFF"/>
                </a:solidFill>
                <a:latin typeface="Glacial Indifference Bold"/>
              </a:rPr>
              <a:t>MATERIALE RISERVATO NON DIVULGABILE</a:t>
            </a:r>
          </a:p>
          <a:p>
            <a:pPr algn="ctr">
              <a:lnSpc>
                <a:spcPts val="2613"/>
              </a:lnSpc>
            </a:pPr>
            <a:endParaRPr lang="en-US" sz="1867">
              <a:solidFill>
                <a:srgbClr val="FFFFFF"/>
              </a:solidFill>
              <a:latin typeface="Glacial Indifference Bold"/>
            </a:endParaRPr>
          </a:p>
        </p:txBody>
      </p:sp>
      <p:pic>
        <p:nvPicPr>
          <p:cNvPr id="2" name="Immagine 1" descr="Immagine che contiene testo, Carattere, logo, schermata&#10;&#10;Descrizione generata automaticamente">
            <a:extLst>
              <a:ext uri="{FF2B5EF4-FFF2-40B4-BE49-F238E27FC236}">
                <a16:creationId xmlns:a16="http://schemas.microsoft.com/office/drawing/2014/main" id="{086AF9F6-E6C4-9D00-F90B-AD895BAB0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29" y="1447076"/>
            <a:ext cx="10267743" cy="4640542"/>
          </a:xfrm>
          <a:prstGeom prst="rect">
            <a:avLst/>
          </a:prstGeom>
        </p:spPr>
      </p:pic>
      <p:sp>
        <p:nvSpPr>
          <p:cNvPr id="6" name="Rettangolo con angoli arrotondati 5">
            <a:extLst>
              <a:ext uri="{FF2B5EF4-FFF2-40B4-BE49-F238E27FC236}">
                <a16:creationId xmlns:a16="http://schemas.microsoft.com/office/drawing/2014/main" id="{9ACECDF7-A80E-57D6-B9EC-BF42C74B7F27}"/>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SEZIONI DEL QUESTIONARIO</a:t>
            </a:r>
            <a:endParaRPr lang="it-IT">
              <a:solidFill>
                <a:schemeClr val="bg1"/>
              </a:solidFill>
            </a:endParaRPr>
          </a:p>
        </p:txBody>
      </p:sp>
      <p:sp>
        <p:nvSpPr>
          <p:cNvPr id="11" name="TextBox 6">
            <a:extLst>
              <a:ext uri="{FF2B5EF4-FFF2-40B4-BE49-F238E27FC236}">
                <a16:creationId xmlns:a16="http://schemas.microsoft.com/office/drawing/2014/main" id="{4D37712B-04EF-7218-2821-4A1DF7DF4C10}"/>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12" name="Gruppo 11">
            <a:extLst>
              <a:ext uri="{FF2B5EF4-FFF2-40B4-BE49-F238E27FC236}">
                <a16:creationId xmlns:a16="http://schemas.microsoft.com/office/drawing/2014/main" id="{F7910DB6-1575-866E-CE2B-6296B05CC2FC}"/>
              </a:ext>
            </a:extLst>
          </p:cNvPr>
          <p:cNvGrpSpPr/>
          <p:nvPr/>
        </p:nvGrpSpPr>
        <p:grpSpPr>
          <a:xfrm>
            <a:off x="10179636" y="6527800"/>
            <a:ext cx="1910765" cy="248708"/>
            <a:chOff x="9251115" y="6489227"/>
            <a:chExt cx="2866147" cy="373062"/>
          </a:xfrm>
        </p:grpSpPr>
        <p:pic>
          <p:nvPicPr>
            <p:cNvPr id="13" name="Picture 7">
              <a:extLst>
                <a:ext uri="{FF2B5EF4-FFF2-40B4-BE49-F238E27FC236}">
                  <a16:creationId xmlns:a16="http://schemas.microsoft.com/office/drawing/2014/main" id="{CF329D07-9F4E-D7C5-83CA-11D78D9FF4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magine che contiene disegnando&#10;&#10;Descrizione generata automaticamente">
              <a:extLst>
                <a:ext uri="{FF2B5EF4-FFF2-40B4-BE49-F238E27FC236}">
                  <a16:creationId xmlns:a16="http://schemas.microsoft.com/office/drawing/2014/main" id="{92D913E1-536F-BFCB-71F9-3CC3D2E0E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5" name="Immagine 14" descr="Immagine che contiene Carattere, Elementi grafici, grafica, schermata&#10;&#10;Descrizione generata automaticamente">
              <a:extLst>
                <a:ext uri="{FF2B5EF4-FFF2-40B4-BE49-F238E27FC236}">
                  <a16:creationId xmlns:a16="http://schemas.microsoft.com/office/drawing/2014/main" id="{216A9D87-58C7-77F2-8CEA-0CD8D608AF4B}"/>
                </a:ext>
              </a:extLst>
            </p:cNvPr>
            <p:cNvPicPr>
              <a:picLocks noChangeAspect="1"/>
            </p:cNvPicPr>
            <p:nvPr/>
          </p:nvPicPr>
          <p:blipFill>
            <a:blip r:embed="rId5"/>
            <a:stretch>
              <a:fillRect/>
            </a:stretch>
          </p:blipFill>
          <p:spPr>
            <a:xfrm>
              <a:off x="9251115" y="6519596"/>
              <a:ext cx="1577501" cy="317451"/>
            </a:xfrm>
            <a:prstGeom prst="rect">
              <a:avLst/>
            </a:prstGeom>
          </p:spPr>
        </p:pic>
      </p:grpSp>
      <p:sp>
        <p:nvSpPr>
          <p:cNvPr id="3" name="CasellaDiTesto 2">
            <a:extLst>
              <a:ext uri="{FF2B5EF4-FFF2-40B4-BE49-F238E27FC236}">
                <a16:creationId xmlns:a16="http://schemas.microsoft.com/office/drawing/2014/main" id="{136BE0FD-CF96-7B95-DAF0-3E386FEB2963}"/>
              </a:ext>
            </a:extLst>
          </p:cNvPr>
          <p:cNvSpPr txBox="1"/>
          <p:nvPr/>
        </p:nvSpPr>
        <p:spPr>
          <a:xfrm>
            <a:off x="789708" y="1136072"/>
            <a:ext cx="60405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Calibri"/>
                <a:cs typeface="Calibri"/>
              </a:rPr>
              <a:t>{{</a:t>
            </a:r>
            <a:r>
              <a:rPr lang="it-IT" dirty="0" err="1">
                <a:ea typeface="Calibri"/>
                <a:cs typeface="Calibri"/>
              </a:rPr>
              <a:t>if:tipo_woseq:w_pharma</a:t>
            </a:r>
            <a:r>
              <a:rPr lang="it-IT" dirty="0">
                <a:ea typeface="Calibri"/>
                <a:cs typeface="Calibri"/>
              </a:rPr>
              <a:t>}}</a:t>
            </a:r>
          </a:p>
          <a:p>
            <a:pPr algn="l"/>
            <a:endParaRPr lang="it-IT" dirty="0">
              <a:ea typeface="Calibri"/>
              <a:cs typeface="Calibri"/>
            </a:endParaRPr>
          </a:p>
        </p:txBody>
      </p:sp>
    </p:spTree>
    <p:extLst>
      <p:ext uri="{BB962C8B-B14F-4D97-AF65-F5344CB8AC3E}">
        <p14:creationId xmlns:p14="http://schemas.microsoft.com/office/powerpoint/2010/main" val="3057056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88EC48-6880-7D3F-D87E-42BA1047FAC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3E1E628-B810-4CF8-6AF4-790B22785630}"/>
              </a:ext>
            </a:extLst>
          </p:cNvPr>
          <p:cNvSpPr txBox="1"/>
          <p:nvPr/>
        </p:nvSpPr>
        <p:spPr>
          <a:xfrm rot="-5400000">
            <a:off x="-2305691" y="3176544"/>
            <a:ext cx="5344595" cy="646716"/>
          </a:xfrm>
          <a:prstGeom prst="rect">
            <a:avLst/>
          </a:prstGeom>
        </p:spPr>
        <p:txBody>
          <a:bodyPr lIns="0" tIns="0" rIns="0" bIns="0" rtlCol="0" anchor="t">
            <a:spAutoFit/>
          </a:bodyPr>
          <a:lstStyle/>
          <a:p>
            <a:pPr algn="ctr">
              <a:lnSpc>
                <a:spcPts val="2613"/>
              </a:lnSpc>
            </a:pPr>
            <a:r>
              <a:rPr lang="en-US" sz="1867">
                <a:solidFill>
                  <a:srgbClr val="FFFFFF"/>
                </a:solidFill>
                <a:latin typeface="Glacial Indifference Bold"/>
              </a:rPr>
              <a:t>MATERIALE RISERVATO NON DIVULGABILE</a:t>
            </a:r>
          </a:p>
          <a:p>
            <a:pPr algn="ctr">
              <a:lnSpc>
                <a:spcPts val="2613"/>
              </a:lnSpc>
            </a:pPr>
            <a:endParaRPr lang="en-US" sz="1867">
              <a:solidFill>
                <a:srgbClr val="FFFFFF"/>
              </a:solidFill>
              <a:latin typeface="Glacial Indifference Bold"/>
            </a:endParaRPr>
          </a:p>
        </p:txBody>
      </p:sp>
      <p:pic>
        <p:nvPicPr>
          <p:cNvPr id="2" name="Immagine 1" descr="Immagine che contiene testo, Carattere, logo, schermata&#10;&#10;Descrizione generata automaticamente">
            <a:extLst>
              <a:ext uri="{FF2B5EF4-FFF2-40B4-BE49-F238E27FC236}">
                <a16:creationId xmlns:a16="http://schemas.microsoft.com/office/drawing/2014/main" id="{66312AA2-9CDD-22BB-A10D-46052CD81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714" y="1701800"/>
            <a:ext cx="9782573" cy="4268192"/>
          </a:xfrm>
          <a:prstGeom prst="rect">
            <a:avLst/>
          </a:prstGeom>
        </p:spPr>
      </p:pic>
      <p:sp>
        <p:nvSpPr>
          <p:cNvPr id="6" name="Rettangolo con angoli arrotondati 5">
            <a:extLst>
              <a:ext uri="{FF2B5EF4-FFF2-40B4-BE49-F238E27FC236}">
                <a16:creationId xmlns:a16="http://schemas.microsoft.com/office/drawing/2014/main" id="{0AFFCBDD-2C01-ADD5-3286-CC674EFD29CB}"/>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SEZIONI DEL QUESTIONARIO</a:t>
            </a:r>
            <a:endParaRPr lang="it-IT">
              <a:solidFill>
                <a:schemeClr val="bg1"/>
              </a:solidFill>
            </a:endParaRPr>
          </a:p>
        </p:txBody>
      </p:sp>
      <p:sp>
        <p:nvSpPr>
          <p:cNvPr id="11" name="TextBox 6">
            <a:extLst>
              <a:ext uri="{FF2B5EF4-FFF2-40B4-BE49-F238E27FC236}">
                <a16:creationId xmlns:a16="http://schemas.microsoft.com/office/drawing/2014/main" id="{EB70E83D-7EF6-868D-9052-219C560C1D1E}"/>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12" name="Gruppo 11">
            <a:extLst>
              <a:ext uri="{FF2B5EF4-FFF2-40B4-BE49-F238E27FC236}">
                <a16:creationId xmlns:a16="http://schemas.microsoft.com/office/drawing/2014/main" id="{A1AA7156-B0D2-499C-9399-72A186C187EB}"/>
              </a:ext>
            </a:extLst>
          </p:cNvPr>
          <p:cNvGrpSpPr/>
          <p:nvPr/>
        </p:nvGrpSpPr>
        <p:grpSpPr>
          <a:xfrm>
            <a:off x="10179636" y="6527800"/>
            <a:ext cx="1910765" cy="248708"/>
            <a:chOff x="9251115" y="6489227"/>
            <a:chExt cx="2866147" cy="373062"/>
          </a:xfrm>
        </p:grpSpPr>
        <p:pic>
          <p:nvPicPr>
            <p:cNvPr id="13" name="Picture 7">
              <a:extLst>
                <a:ext uri="{FF2B5EF4-FFF2-40B4-BE49-F238E27FC236}">
                  <a16:creationId xmlns:a16="http://schemas.microsoft.com/office/drawing/2014/main" id="{73390C9A-1DB7-A3AD-3D5E-ED7C00B934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magine che contiene disegnando&#10;&#10;Descrizione generata automaticamente">
              <a:extLst>
                <a:ext uri="{FF2B5EF4-FFF2-40B4-BE49-F238E27FC236}">
                  <a16:creationId xmlns:a16="http://schemas.microsoft.com/office/drawing/2014/main" id="{C7A9B20D-53F8-0ECB-F1DB-2C1279058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5" name="Immagine 14" descr="Immagine che contiene Carattere, Elementi grafici, grafica, schermata&#10;&#10;Descrizione generata automaticamente">
              <a:extLst>
                <a:ext uri="{FF2B5EF4-FFF2-40B4-BE49-F238E27FC236}">
                  <a16:creationId xmlns:a16="http://schemas.microsoft.com/office/drawing/2014/main" id="{3CB8BAC1-1D7F-8278-8E99-222FC793C6E4}"/>
                </a:ext>
              </a:extLst>
            </p:cNvPr>
            <p:cNvPicPr>
              <a:picLocks noChangeAspect="1"/>
            </p:cNvPicPr>
            <p:nvPr/>
          </p:nvPicPr>
          <p:blipFill>
            <a:blip r:embed="rId5"/>
            <a:stretch>
              <a:fillRect/>
            </a:stretch>
          </p:blipFill>
          <p:spPr>
            <a:xfrm>
              <a:off x="9251115" y="6519596"/>
              <a:ext cx="1577501" cy="317451"/>
            </a:xfrm>
            <a:prstGeom prst="rect">
              <a:avLst/>
            </a:prstGeom>
          </p:spPr>
        </p:pic>
      </p:grpSp>
      <p:sp>
        <p:nvSpPr>
          <p:cNvPr id="3" name="CasellaDiTesto 2">
            <a:extLst>
              <a:ext uri="{FF2B5EF4-FFF2-40B4-BE49-F238E27FC236}">
                <a16:creationId xmlns:a16="http://schemas.microsoft.com/office/drawing/2014/main" id="{710BCFA0-7595-F6C9-6B59-D7201E5B6658}"/>
              </a:ext>
            </a:extLst>
          </p:cNvPr>
          <p:cNvSpPr txBox="1"/>
          <p:nvPr/>
        </p:nvSpPr>
        <p:spPr>
          <a:xfrm>
            <a:off x="914400" y="1052945"/>
            <a:ext cx="47798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Calibri"/>
                <a:cs typeface="Calibri"/>
              </a:rPr>
              <a:t>{{</a:t>
            </a:r>
            <a:r>
              <a:rPr lang="it-IT" err="1">
                <a:ea typeface="Calibri"/>
                <a:cs typeface="Calibri"/>
              </a:rPr>
              <a:t>if:tipo_woseq:w_trasp</a:t>
            </a:r>
            <a:r>
              <a:rPr lang="it-IT">
                <a:ea typeface="Calibri"/>
                <a:cs typeface="Calibri"/>
              </a:rPr>
              <a:t>}}</a:t>
            </a:r>
          </a:p>
          <a:p>
            <a:pPr algn="l"/>
            <a:endParaRPr lang="it-IT" dirty="0">
              <a:ea typeface="Calibri"/>
              <a:cs typeface="Calibri"/>
            </a:endParaRPr>
          </a:p>
        </p:txBody>
      </p:sp>
    </p:spTree>
    <p:extLst>
      <p:ext uri="{BB962C8B-B14F-4D97-AF65-F5344CB8AC3E}">
        <p14:creationId xmlns:p14="http://schemas.microsoft.com/office/powerpoint/2010/main" val="1037775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Diagramma 15">
            <a:extLst>
              <a:ext uri="{FF2B5EF4-FFF2-40B4-BE49-F238E27FC236}">
                <a16:creationId xmlns:a16="http://schemas.microsoft.com/office/drawing/2014/main" id="{AC5D2260-CD15-AC4D-97B5-FB20F9B1B4A0}"/>
              </a:ext>
            </a:extLst>
          </p:cNvPr>
          <p:cNvGraphicFramePr/>
          <p:nvPr/>
        </p:nvGraphicFramePr>
        <p:xfrm>
          <a:off x="1190531" y="3349487"/>
          <a:ext cx="5607307" cy="2891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Diagramma 16">
            <a:extLst>
              <a:ext uri="{FF2B5EF4-FFF2-40B4-BE49-F238E27FC236}">
                <a16:creationId xmlns:a16="http://schemas.microsoft.com/office/drawing/2014/main" id="{2B619009-0473-1446-B3E5-266F58BBCCD9}"/>
              </a:ext>
            </a:extLst>
          </p:cNvPr>
          <p:cNvGraphicFramePr/>
          <p:nvPr>
            <p:extLst>
              <p:ext uri="{D42A27DB-BD31-4B8C-83A1-F6EECF244321}">
                <p14:modId xmlns:p14="http://schemas.microsoft.com/office/powerpoint/2010/main" val="1689376642"/>
              </p:ext>
            </p:extLst>
          </p:nvPr>
        </p:nvGraphicFramePr>
        <p:xfrm>
          <a:off x="5929870" y="3324980"/>
          <a:ext cx="4396284" cy="28915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8" name="Diagramma 17">
            <a:extLst>
              <a:ext uri="{FF2B5EF4-FFF2-40B4-BE49-F238E27FC236}">
                <a16:creationId xmlns:a16="http://schemas.microsoft.com/office/drawing/2014/main" id="{2ED137B6-459A-D24B-BB09-BCD7A5703DE3}"/>
              </a:ext>
            </a:extLst>
          </p:cNvPr>
          <p:cNvGraphicFramePr/>
          <p:nvPr/>
        </p:nvGraphicFramePr>
        <p:xfrm>
          <a:off x="-528103" y="3354115"/>
          <a:ext cx="4396284" cy="289156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9" name="Diagramma 18">
            <a:extLst>
              <a:ext uri="{FF2B5EF4-FFF2-40B4-BE49-F238E27FC236}">
                <a16:creationId xmlns:a16="http://schemas.microsoft.com/office/drawing/2014/main" id="{08BC65BA-5CA2-C640-9D7E-8E483916CDCE}"/>
              </a:ext>
            </a:extLst>
          </p:cNvPr>
          <p:cNvGraphicFramePr/>
          <p:nvPr>
            <p:extLst>
              <p:ext uri="{D42A27DB-BD31-4B8C-83A1-F6EECF244321}">
                <p14:modId xmlns:p14="http://schemas.microsoft.com/office/powerpoint/2010/main" val="1349366614"/>
              </p:ext>
            </p:extLst>
          </p:nvPr>
        </p:nvGraphicFramePr>
        <p:xfrm>
          <a:off x="9292103" y="3122913"/>
          <a:ext cx="2068101" cy="217128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0" name="Diagramma 19">
            <a:extLst>
              <a:ext uri="{FF2B5EF4-FFF2-40B4-BE49-F238E27FC236}">
                <a16:creationId xmlns:a16="http://schemas.microsoft.com/office/drawing/2014/main" id="{01B166C9-155B-934E-A5DB-BD2E83F44886}"/>
              </a:ext>
            </a:extLst>
          </p:cNvPr>
          <p:cNvGraphicFramePr/>
          <p:nvPr/>
        </p:nvGraphicFramePr>
        <p:xfrm>
          <a:off x="8366234" y="1129194"/>
          <a:ext cx="2068101" cy="217128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21" name="Gruppo 20">
            <a:extLst>
              <a:ext uri="{FF2B5EF4-FFF2-40B4-BE49-F238E27FC236}">
                <a16:creationId xmlns:a16="http://schemas.microsoft.com/office/drawing/2014/main" id="{D88C033F-3D28-E143-AA27-DC2BF6407E4A}"/>
              </a:ext>
            </a:extLst>
          </p:cNvPr>
          <p:cNvGrpSpPr/>
          <p:nvPr/>
        </p:nvGrpSpPr>
        <p:grpSpPr>
          <a:xfrm>
            <a:off x="1507122" y="1973525"/>
            <a:ext cx="2483832" cy="482617"/>
            <a:chOff x="0" y="844331"/>
            <a:chExt cx="2483832" cy="482617"/>
          </a:xfrm>
        </p:grpSpPr>
        <p:sp>
          <p:nvSpPr>
            <p:cNvPr id="22" name="Rettangolo con angoli arrotondati 21">
              <a:extLst>
                <a:ext uri="{FF2B5EF4-FFF2-40B4-BE49-F238E27FC236}">
                  <a16:creationId xmlns:a16="http://schemas.microsoft.com/office/drawing/2014/main" id="{7162DA08-71A2-EA49-923E-3C9684D0E0D0}"/>
                </a:ext>
              </a:extLst>
            </p:cNvPr>
            <p:cNvSpPr/>
            <p:nvPr/>
          </p:nvSpPr>
          <p:spPr>
            <a:xfrm>
              <a:off x="0" y="844331"/>
              <a:ext cx="2483832" cy="482617"/>
            </a:xfrm>
            <a:prstGeom prst="roundRect">
              <a:avLst>
                <a:gd name="adj" fmla="val 10000"/>
              </a:avLst>
            </a:prstGeom>
            <a:solidFill>
              <a:srgbClr val="408856"/>
            </a:solidFill>
            <a:ln>
              <a:solidFill>
                <a:srgbClr val="408856"/>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it-IT"/>
            </a:p>
          </p:txBody>
        </p:sp>
        <p:sp>
          <p:nvSpPr>
            <p:cNvPr id="23" name="CasellaDiTesto 22">
              <a:extLst>
                <a:ext uri="{FF2B5EF4-FFF2-40B4-BE49-F238E27FC236}">
                  <a16:creationId xmlns:a16="http://schemas.microsoft.com/office/drawing/2014/main" id="{1277B922-EC4F-7745-A31D-8271CF0B2CD6}"/>
                </a:ext>
              </a:extLst>
            </p:cNvPr>
            <p:cNvSpPr txBox="1"/>
            <p:nvPr/>
          </p:nvSpPr>
          <p:spPr>
            <a:xfrm>
              <a:off x="14135" y="858466"/>
              <a:ext cx="2455562" cy="4543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it-IT" sz="1400" b="1" i="0" kern="1200" spc="300">
                  <a:solidFill>
                    <a:schemeClr val="bg1"/>
                  </a:solidFill>
                  <a:latin typeface="Avenir Book" panose="02000503020000020003" pitchFamily="2" charset="0"/>
                </a:rPr>
                <a:t>1. IDENTIFICAZIONE LUXURY</a:t>
              </a:r>
              <a:endParaRPr lang="it-IT" sz="1600" b="1" i="0" kern="1200" spc="300">
                <a:solidFill>
                  <a:schemeClr val="bg1"/>
                </a:solidFill>
                <a:latin typeface="Avenir Book" panose="02000503020000020003" pitchFamily="2" charset="0"/>
              </a:endParaRPr>
            </a:p>
          </p:txBody>
        </p:sp>
      </p:grpSp>
      <p:sp>
        <p:nvSpPr>
          <p:cNvPr id="24" name="CasellaDiTesto 23">
            <a:extLst>
              <a:ext uri="{FF2B5EF4-FFF2-40B4-BE49-F238E27FC236}">
                <a16:creationId xmlns:a16="http://schemas.microsoft.com/office/drawing/2014/main" id="{770869C3-7E72-014E-8061-4AC51467F174}"/>
              </a:ext>
            </a:extLst>
          </p:cNvPr>
          <p:cNvSpPr txBox="1"/>
          <p:nvPr/>
        </p:nvSpPr>
        <p:spPr>
          <a:xfrm>
            <a:off x="663998" y="2550473"/>
            <a:ext cx="4170080" cy="461665"/>
          </a:xfrm>
          <a:prstGeom prst="rect">
            <a:avLst/>
          </a:prstGeom>
          <a:noFill/>
        </p:spPr>
        <p:txBody>
          <a:bodyPr wrap="square" rtlCol="0">
            <a:spAutoFit/>
          </a:bodyPr>
          <a:lstStyle/>
          <a:p>
            <a:r>
              <a:rPr lang="it-IT" sz="1200">
                <a:latin typeface="Avenir Book" panose="02000503020000020003" pitchFamily="2" charset="0"/>
              </a:rPr>
              <a:t>Grado di identificazione con gli alti standard aziendali e atteggiamento verso il lavoro tipici del settore lusso</a:t>
            </a:r>
          </a:p>
        </p:txBody>
      </p:sp>
      <p:sp>
        <p:nvSpPr>
          <p:cNvPr id="25" name="CasellaDiTesto 24">
            <a:extLst>
              <a:ext uri="{FF2B5EF4-FFF2-40B4-BE49-F238E27FC236}">
                <a16:creationId xmlns:a16="http://schemas.microsoft.com/office/drawing/2014/main" id="{5D9CBEC6-1306-214C-881B-E7F41F11F812}"/>
              </a:ext>
            </a:extLst>
          </p:cNvPr>
          <p:cNvSpPr txBox="1"/>
          <p:nvPr/>
        </p:nvSpPr>
        <p:spPr>
          <a:xfrm>
            <a:off x="7470801" y="2552522"/>
            <a:ext cx="4170080" cy="461665"/>
          </a:xfrm>
          <a:prstGeom prst="rect">
            <a:avLst/>
          </a:prstGeom>
          <a:noFill/>
        </p:spPr>
        <p:txBody>
          <a:bodyPr wrap="square" rtlCol="0">
            <a:spAutoFit/>
          </a:bodyPr>
          <a:lstStyle/>
          <a:p>
            <a:r>
              <a:rPr lang="it-IT" sz="1200">
                <a:latin typeface="Avenir Book" panose="02000503020000020003" pitchFamily="2" charset="0"/>
              </a:rPr>
              <a:t>Stress associato ai periodi di lavoro più intenso (per es. </a:t>
            </a:r>
            <a:r>
              <a:rPr lang="it-IT" sz="1200" err="1">
                <a:latin typeface="Avenir Book" panose="02000503020000020003" pitchFamily="2" charset="0"/>
              </a:rPr>
              <a:t>peak</a:t>
            </a:r>
            <a:r>
              <a:rPr lang="it-IT" sz="1200">
                <a:latin typeface="Avenir Book" panose="02000503020000020003" pitchFamily="2" charset="0"/>
              </a:rPr>
              <a:t> season o periodo di organizzazione di eventi)</a:t>
            </a:r>
          </a:p>
        </p:txBody>
      </p:sp>
      <p:pic>
        <p:nvPicPr>
          <p:cNvPr id="2" name="Immagine 1">
            <a:extLst>
              <a:ext uri="{FF2B5EF4-FFF2-40B4-BE49-F238E27FC236}">
                <a16:creationId xmlns:a16="http://schemas.microsoft.com/office/drawing/2014/main" id="{18DDE46E-ED72-D12D-6C65-FDCC9F269D96}"/>
              </a:ext>
            </a:extLst>
          </p:cNvPr>
          <p:cNvPicPr>
            <a:picLocks noChangeAspect="1"/>
          </p:cNvPicPr>
          <p:nvPr/>
        </p:nvPicPr>
        <p:blipFill>
          <a:blip r:embed="rId28"/>
          <a:stretch>
            <a:fillRect/>
          </a:stretch>
        </p:blipFill>
        <p:spPr>
          <a:xfrm>
            <a:off x="5010360" y="1173578"/>
            <a:ext cx="2171280" cy="2171280"/>
          </a:xfrm>
          <a:prstGeom prst="rect">
            <a:avLst/>
          </a:prstGeom>
        </p:spPr>
      </p:pic>
      <p:sp>
        <p:nvSpPr>
          <p:cNvPr id="3" name="Rettangolo con angoli arrotondati 2">
            <a:extLst>
              <a:ext uri="{FF2B5EF4-FFF2-40B4-BE49-F238E27FC236}">
                <a16:creationId xmlns:a16="http://schemas.microsoft.com/office/drawing/2014/main" id="{B4A7BDC7-434C-9D2D-24B5-4CA6B09A1946}"/>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PROGETTO PERSONALIZZAZIONE QUESTIONARIO STRESS</a:t>
            </a:r>
            <a:endParaRPr lang="it-IT">
              <a:solidFill>
                <a:schemeClr val="bg1"/>
              </a:solidFill>
            </a:endParaRPr>
          </a:p>
        </p:txBody>
      </p:sp>
      <p:sp>
        <p:nvSpPr>
          <p:cNvPr id="11" name="TextBox 6">
            <a:extLst>
              <a:ext uri="{FF2B5EF4-FFF2-40B4-BE49-F238E27FC236}">
                <a16:creationId xmlns:a16="http://schemas.microsoft.com/office/drawing/2014/main" id="{D77706A3-4A4A-389D-67D8-0BD513DB2F19}"/>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12" name="Gruppo 11">
            <a:extLst>
              <a:ext uri="{FF2B5EF4-FFF2-40B4-BE49-F238E27FC236}">
                <a16:creationId xmlns:a16="http://schemas.microsoft.com/office/drawing/2014/main" id="{B7F4F096-B045-8E1B-2C99-7E7F188524DE}"/>
              </a:ext>
            </a:extLst>
          </p:cNvPr>
          <p:cNvGrpSpPr/>
          <p:nvPr/>
        </p:nvGrpSpPr>
        <p:grpSpPr>
          <a:xfrm>
            <a:off x="10179636" y="6527800"/>
            <a:ext cx="1910765" cy="248708"/>
            <a:chOff x="9251115" y="6489227"/>
            <a:chExt cx="2866147" cy="373062"/>
          </a:xfrm>
        </p:grpSpPr>
        <p:pic>
          <p:nvPicPr>
            <p:cNvPr id="13" name="Picture 7">
              <a:extLst>
                <a:ext uri="{FF2B5EF4-FFF2-40B4-BE49-F238E27FC236}">
                  <a16:creationId xmlns:a16="http://schemas.microsoft.com/office/drawing/2014/main" id="{0793FDE3-5397-368B-7BCF-AFF8EE923494}"/>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magine che contiene disegnando&#10;&#10;Descrizione generata automaticamente">
              <a:extLst>
                <a:ext uri="{FF2B5EF4-FFF2-40B4-BE49-F238E27FC236}">
                  <a16:creationId xmlns:a16="http://schemas.microsoft.com/office/drawing/2014/main" id="{A7ADB252-04FB-1A93-95F9-B58A0EAB7FD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30" name="Immagine 29" descr="Immagine che contiene Carattere, Elementi grafici, grafica, schermata&#10;&#10;Descrizione generata automaticamente">
              <a:extLst>
                <a:ext uri="{FF2B5EF4-FFF2-40B4-BE49-F238E27FC236}">
                  <a16:creationId xmlns:a16="http://schemas.microsoft.com/office/drawing/2014/main" id="{C2AF1CA9-2B25-EA09-9D80-876887EE658A}"/>
                </a:ext>
              </a:extLst>
            </p:cNvPr>
            <p:cNvPicPr>
              <a:picLocks noChangeAspect="1"/>
            </p:cNvPicPr>
            <p:nvPr/>
          </p:nvPicPr>
          <p:blipFill>
            <a:blip r:embed="rId31"/>
            <a:stretch>
              <a:fillRect/>
            </a:stretch>
          </p:blipFill>
          <p:spPr>
            <a:xfrm>
              <a:off x="9251115" y="6519596"/>
              <a:ext cx="1577501" cy="317451"/>
            </a:xfrm>
            <a:prstGeom prst="rect">
              <a:avLst/>
            </a:prstGeom>
          </p:spPr>
        </p:pic>
      </p:grpSp>
      <p:sp>
        <p:nvSpPr>
          <p:cNvPr id="75" name="CasellaDiTesto 74">
            <a:extLst>
              <a:ext uri="{FF2B5EF4-FFF2-40B4-BE49-F238E27FC236}">
                <a16:creationId xmlns:a16="http://schemas.microsoft.com/office/drawing/2014/main" id="{E66D16E1-EC74-941A-FDCB-95ED3C84FCBE}"/>
              </a:ext>
            </a:extLst>
          </p:cNvPr>
          <p:cNvSpPr txBox="1"/>
          <p:nvPr/>
        </p:nvSpPr>
        <p:spPr>
          <a:xfrm>
            <a:off x="484908" y="1080654"/>
            <a:ext cx="46135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Calibri"/>
                <a:cs typeface="Calibri"/>
              </a:rPr>
              <a:t>{{</a:t>
            </a:r>
            <a:r>
              <a:rPr lang="it-IT" dirty="0" err="1">
                <a:ea typeface="Calibri"/>
                <a:cs typeface="Calibri"/>
              </a:rPr>
              <a:t>if:tipo_woseq:w_lux</a:t>
            </a:r>
            <a:r>
              <a:rPr lang="it-IT" dirty="0">
                <a:ea typeface="Calibri"/>
                <a:cs typeface="Calibri"/>
              </a:rPr>
              <a:t>}}</a:t>
            </a:r>
          </a:p>
          <a:p>
            <a:pPr algn="l"/>
            <a:endParaRPr lang="it-IT" dirty="0">
              <a:ea typeface="Calibri"/>
              <a:cs typeface="Calibri"/>
            </a:endParaRPr>
          </a:p>
        </p:txBody>
      </p:sp>
    </p:spTree>
    <p:extLst>
      <p:ext uri="{BB962C8B-B14F-4D97-AF65-F5344CB8AC3E}">
        <p14:creationId xmlns:p14="http://schemas.microsoft.com/office/powerpoint/2010/main" val="1314613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6B1C8347-2D25-5BBD-7CBB-1F50093EC71A}"/>
              </a:ext>
            </a:extLst>
          </p:cNvPr>
          <p:cNvPicPr>
            <a:picLocks noChangeAspect="1"/>
          </p:cNvPicPr>
          <p:nvPr/>
        </p:nvPicPr>
        <p:blipFill>
          <a:blip r:embed="rId2"/>
          <a:stretch>
            <a:fillRect/>
          </a:stretch>
        </p:blipFill>
        <p:spPr>
          <a:xfrm>
            <a:off x="0" y="-1"/>
            <a:ext cx="12192000" cy="6858001"/>
          </a:xfrm>
          <a:prstGeom prst="rect">
            <a:avLst/>
          </a:prstGeom>
        </p:spPr>
      </p:pic>
      <p:sp>
        <p:nvSpPr>
          <p:cNvPr id="3" name="CasellaDiTesto 2">
            <a:extLst>
              <a:ext uri="{FF2B5EF4-FFF2-40B4-BE49-F238E27FC236}">
                <a16:creationId xmlns:a16="http://schemas.microsoft.com/office/drawing/2014/main" id="{0550ECF6-686C-1AF8-761B-F2AC75E20DB1}"/>
              </a:ext>
            </a:extLst>
          </p:cNvPr>
          <p:cNvSpPr txBox="1"/>
          <p:nvPr/>
        </p:nvSpPr>
        <p:spPr>
          <a:xfrm>
            <a:off x="581890" y="1011381"/>
            <a:ext cx="47659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Calibri"/>
                <a:cs typeface="Calibri"/>
              </a:rPr>
              <a:t>{{</a:t>
            </a:r>
            <a:r>
              <a:rPr lang="it-IT" dirty="0" err="1">
                <a:ea typeface="Calibri"/>
                <a:cs typeface="Calibri"/>
              </a:rPr>
              <a:t>if:tipo_woseq:w_pharma</a:t>
            </a:r>
            <a:r>
              <a:rPr lang="it-IT" dirty="0">
                <a:ea typeface="Calibri"/>
                <a:cs typeface="Calibri"/>
              </a:rPr>
              <a:t>}}</a:t>
            </a:r>
          </a:p>
          <a:p>
            <a:pPr algn="l"/>
            <a:endParaRPr lang="it-IT" dirty="0">
              <a:ea typeface="Calibri"/>
              <a:cs typeface="Calibri"/>
            </a:endParaRPr>
          </a:p>
        </p:txBody>
      </p:sp>
    </p:spTree>
    <p:extLst>
      <p:ext uri="{BB962C8B-B14F-4D97-AF65-F5344CB8AC3E}">
        <p14:creationId xmlns:p14="http://schemas.microsoft.com/office/powerpoint/2010/main" val="2652565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B9AF429-7F0D-2236-B9A3-A931089F9B67}"/>
              </a:ext>
            </a:extLst>
          </p:cNvPr>
          <p:cNvPicPr>
            <a:picLocks noChangeAspect="1"/>
          </p:cNvPicPr>
          <p:nvPr/>
        </p:nvPicPr>
        <p:blipFill>
          <a:blip r:embed="rId3"/>
          <a:stretch>
            <a:fillRect/>
          </a:stretch>
        </p:blipFill>
        <p:spPr>
          <a:xfrm>
            <a:off x="0" y="0"/>
            <a:ext cx="12192000" cy="6858000"/>
          </a:xfrm>
          <a:prstGeom prst="rect">
            <a:avLst/>
          </a:prstGeom>
        </p:spPr>
      </p:pic>
      <p:sp>
        <p:nvSpPr>
          <p:cNvPr id="2" name="CasellaDiTesto 1">
            <a:extLst>
              <a:ext uri="{FF2B5EF4-FFF2-40B4-BE49-F238E27FC236}">
                <a16:creationId xmlns:a16="http://schemas.microsoft.com/office/drawing/2014/main" id="{EA0BDD40-2D35-E506-7239-E5361CCC3C8E}"/>
              </a:ext>
            </a:extLst>
          </p:cNvPr>
          <p:cNvSpPr txBox="1"/>
          <p:nvPr/>
        </p:nvSpPr>
        <p:spPr>
          <a:xfrm>
            <a:off x="2202872" y="1011381"/>
            <a:ext cx="31311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Calibri"/>
                <a:cs typeface="Calibri"/>
              </a:rPr>
              <a:t>{{</a:t>
            </a:r>
            <a:r>
              <a:rPr lang="it-IT" err="1">
                <a:ea typeface="Calibri"/>
                <a:cs typeface="Calibri"/>
              </a:rPr>
              <a:t>if:tipo_woseq:w_trasp</a:t>
            </a:r>
            <a:r>
              <a:rPr lang="it-IT">
                <a:ea typeface="Calibri"/>
                <a:cs typeface="Calibri"/>
              </a:rPr>
              <a:t>}}</a:t>
            </a:r>
          </a:p>
          <a:p>
            <a:pPr algn="l"/>
            <a:endParaRPr lang="it-IT" dirty="0">
              <a:ea typeface="Calibri"/>
              <a:cs typeface="Calibri"/>
            </a:endParaRPr>
          </a:p>
        </p:txBody>
      </p:sp>
    </p:spTree>
    <p:extLst>
      <p:ext uri="{BB962C8B-B14F-4D97-AF65-F5344CB8AC3E}">
        <p14:creationId xmlns:p14="http://schemas.microsoft.com/office/powerpoint/2010/main" val="418528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728027CA-00AF-7141-876D-DC9A42B85F8F}"/>
              </a:ext>
            </a:extLst>
          </p:cNvPr>
          <p:cNvSpPr>
            <a:spLocks noChangeArrowheads="1"/>
          </p:cNvSpPr>
          <p:nvPr/>
        </p:nvSpPr>
        <p:spPr bwMode="auto">
          <a:xfrm>
            <a:off x="1705134" y="1850648"/>
            <a:ext cx="944953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0" algn="just"/>
            <a:r>
              <a:rPr lang="it-IT" altLang="it-IT" sz="1600" b="1" dirty="0">
                <a:latin typeface="Avenir Book"/>
              </a:rPr>
              <a:t>{{</a:t>
            </a:r>
            <a:r>
              <a:rPr lang="it-IT" altLang="it-IT" sz="1600" b="1" err="1">
                <a:latin typeface="Avenir Book"/>
              </a:rPr>
              <a:t>data_inizio</a:t>
            </a:r>
            <a:r>
              <a:rPr lang="it-IT" altLang="it-IT" sz="1600" b="1" dirty="0">
                <a:latin typeface="Avenir Book"/>
              </a:rPr>
              <a:t>}} </a:t>
            </a:r>
            <a:r>
              <a:rPr lang="it-IT" altLang="it-IT" sz="1600" b="1" dirty="0">
                <a:solidFill>
                  <a:schemeClr val="tx1">
                    <a:lumMod val="85000"/>
                    <a:lumOff val="15000"/>
                  </a:schemeClr>
                </a:solidFill>
                <a:latin typeface="Avenir Book"/>
              </a:rPr>
              <a:t>tutti riceveranno l’invito a </a:t>
            </a:r>
            <a:endParaRPr lang="it-IT" altLang="it-IT" sz="1600" b="1" dirty="0">
              <a:solidFill>
                <a:schemeClr val="tx1">
                  <a:lumMod val="85000"/>
                  <a:lumOff val="15000"/>
                </a:schemeClr>
              </a:solidFill>
              <a:latin typeface="Avenir Book" panose="02000503020000020003" pitchFamily="2" charset="0"/>
            </a:endParaRPr>
          </a:p>
          <a:p>
            <a:pPr lvl="0" indent="0" algn="just"/>
            <a:r>
              <a:rPr lang="it-IT" altLang="it-IT" sz="1600" b="1" dirty="0">
                <a:solidFill>
                  <a:schemeClr val="tx1">
                    <a:lumMod val="85000"/>
                    <a:lumOff val="15000"/>
                  </a:schemeClr>
                </a:solidFill>
                <a:latin typeface="Avenir Book"/>
              </a:rPr>
              <a:t>compilare il questionario personalizzato</a:t>
            </a:r>
          </a:p>
          <a:p>
            <a:pPr lvl="0" indent="0" algn="just"/>
            <a:endParaRPr lang="it-IT" altLang="it-IT" sz="1600" b="1">
              <a:solidFill>
                <a:schemeClr val="tx1">
                  <a:lumMod val="85000"/>
                  <a:lumOff val="15000"/>
                </a:schemeClr>
              </a:solidFill>
              <a:latin typeface="Avenir Book" panose="02000503020000020003" pitchFamily="2" charset="0"/>
            </a:endParaRPr>
          </a:p>
          <a:p>
            <a:pPr lvl="0" indent="0" algn="just"/>
            <a:endParaRPr lang="it-IT" altLang="it-IT" sz="1600" b="1">
              <a:solidFill>
                <a:schemeClr val="tx1">
                  <a:lumMod val="85000"/>
                  <a:lumOff val="15000"/>
                </a:schemeClr>
              </a:solidFill>
              <a:latin typeface="Avenir Book" panose="02000503020000020003" pitchFamily="2" charset="0"/>
              <a:cs typeface="Arial"/>
            </a:endParaRPr>
          </a:p>
          <a:p>
            <a:pPr lvl="0" indent="0" algn="just"/>
            <a:r>
              <a:rPr lang="it-IT" altLang="it-IT" sz="1600" b="1" dirty="0">
                <a:solidFill>
                  <a:schemeClr val="tx1">
                    <a:lumMod val="85000"/>
                    <a:lumOff val="15000"/>
                  </a:schemeClr>
                </a:solidFill>
                <a:latin typeface="Avenir Book"/>
                <a:cs typeface="Arial"/>
              </a:rPr>
              <a:t>FINESTRA COMPILAZIONE: 15 giorni</a:t>
            </a:r>
          </a:p>
          <a:p>
            <a:pPr lvl="0" indent="0" algn="just"/>
            <a:endParaRPr lang="it-IT" altLang="it-IT" sz="1600" b="1">
              <a:solidFill>
                <a:schemeClr val="tx1">
                  <a:lumMod val="85000"/>
                  <a:lumOff val="15000"/>
                </a:schemeClr>
              </a:solidFill>
              <a:latin typeface="Avenir Book" panose="02000503020000020003" pitchFamily="2" charset="0"/>
              <a:cs typeface="Arial"/>
            </a:endParaRPr>
          </a:p>
          <a:p>
            <a:pPr lvl="0" indent="0" algn="just"/>
            <a:r>
              <a:rPr lang="it-IT" altLang="it-IT" sz="1600" b="1" dirty="0">
                <a:solidFill>
                  <a:schemeClr val="tx1">
                    <a:lumMod val="85000"/>
                    <a:lumOff val="15000"/>
                  </a:schemeClr>
                </a:solidFill>
                <a:latin typeface="Avenir Book"/>
                <a:cs typeface="Arial"/>
              </a:rPr>
              <a:t>Link Prova</a:t>
            </a:r>
          </a:p>
          <a:p>
            <a:pPr lvl="0" indent="0" algn="just"/>
            <a:r>
              <a:rPr lang="it-IT" sz="1600" dirty="0">
                <a:latin typeface="Avenir Book"/>
              </a:rPr>
              <a:t>{{</a:t>
            </a:r>
            <a:r>
              <a:rPr lang="it-IT" sz="1600" err="1">
                <a:latin typeface="Avenir Book"/>
              </a:rPr>
              <a:t>link_prova_somministrazione</a:t>
            </a:r>
            <a:r>
              <a:rPr lang="it-IT" sz="1600" dirty="0">
                <a:latin typeface="Avenir Book"/>
              </a:rPr>
              <a:t>}}</a:t>
            </a:r>
            <a:endParaRPr lang="it-IT" dirty="0"/>
          </a:p>
          <a:p>
            <a:pPr lvl="0" indent="0"/>
            <a:endParaRPr lang="it-IT" altLang="it-IT" sz="1600" b="1">
              <a:solidFill>
                <a:srgbClr val="FF0000"/>
              </a:solidFill>
              <a:latin typeface="Avenir Book" panose="02000503020000020003" pitchFamily="2" charset="0"/>
              <a:cs typeface="Arial" panose="020B0604020202020204" pitchFamily="34" charset="0"/>
            </a:endParaRPr>
          </a:p>
        </p:txBody>
      </p:sp>
      <p:pic>
        <p:nvPicPr>
          <p:cNvPr id="5" name="Immagine 4">
            <a:extLst>
              <a:ext uri="{FF2B5EF4-FFF2-40B4-BE49-F238E27FC236}">
                <a16:creationId xmlns:a16="http://schemas.microsoft.com/office/drawing/2014/main" id="{5AC33C65-B3C6-0D47-B258-EC9716AED710}"/>
              </a:ext>
            </a:extLst>
          </p:cNvPr>
          <p:cNvPicPr>
            <a:picLocks noChangeAspect="1"/>
          </p:cNvPicPr>
          <p:nvPr/>
        </p:nvPicPr>
        <p:blipFill>
          <a:blip r:embed="rId3"/>
          <a:stretch>
            <a:fillRect/>
          </a:stretch>
        </p:blipFill>
        <p:spPr>
          <a:xfrm>
            <a:off x="7176240" y="2007418"/>
            <a:ext cx="3491760" cy="3641213"/>
          </a:xfrm>
          <a:prstGeom prst="rect">
            <a:avLst/>
          </a:prstGeom>
        </p:spPr>
      </p:pic>
      <p:sp>
        <p:nvSpPr>
          <p:cNvPr id="2" name="Rettangolo con angoli arrotondati 1">
            <a:extLst>
              <a:ext uri="{FF2B5EF4-FFF2-40B4-BE49-F238E27FC236}">
                <a16:creationId xmlns:a16="http://schemas.microsoft.com/office/drawing/2014/main" id="{102F500D-176E-4CC4-A741-509CA5A756D0}"/>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NEXT STEP: QUESTIONARIO ONLINE</a:t>
            </a:r>
            <a:endParaRPr lang="it-IT">
              <a:solidFill>
                <a:schemeClr val="bg1"/>
              </a:solidFill>
            </a:endParaRPr>
          </a:p>
        </p:txBody>
      </p:sp>
      <p:sp>
        <p:nvSpPr>
          <p:cNvPr id="3" name="TextBox 6">
            <a:extLst>
              <a:ext uri="{FF2B5EF4-FFF2-40B4-BE49-F238E27FC236}">
                <a16:creationId xmlns:a16="http://schemas.microsoft.com/office/drawing/2014/main" id="{CD3DEAED-FA40-95C8-102E-F7C7D9D192C1}"/>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4" name="Gruppo 3">
            <a:extLst>
              <a:ext uri="{FF2B5EF4-FFF2-40B4-BE49-F238E27FC236}">
                <a16:creationId xmlns:a16="http://schemas.microsoft.com/office/drawing/2014/main" id="{B6DFD5EA-C914-0297-425B-E768D760098D}"/>
              </a:ext>
            </a:extLst>
          </p:cNvPr>
          <p:cNvGrpSpPr/>
          <p:nvPr/>
        </p:nvGrpSpPr>
        <p:grpSpPr>
          <a:xfrm>
            <a:off x="10179636" y="6527800"/>
            <a:ext cx="1910765" cy="248708"/>
            <a:chOff x="9251115" y="6489227"/>
            <a:chExt cx="2866147" cy="373062"/>
          </a:xfrm>
        </p:grpSpPr>
        <p:pic>
          <p:nvPicPr>
            <p:cNvPr id="6" name="Picture 7">
              <a:extLst>
                <a:ext uri="{FF2B5EF4-FFF2-40B4-BE49-F238E27FC236}">
                  <a16:creationId xmlns:a16="http://schemas.microsoft.com/office/drawing/2014/main" id="{7E703669-37E1-A3AC-2AC7-C396A821A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magine che contiene disegnando&#10;&#10;Descrizione generata automaticamente">
              <a:extLst>
                <a:ext uri="{FF2B5EF4-FFF2-40B4-BE49-F238E27FC236}">
                  <a16:creationId xmlns:a16="http://schemas.microsoft.com/office/drawing/2014/main" id="{C3A29C3E-B523-5FA0-D4CE-6D78F07BA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3" name="Immagine 12" descr="Immagine che contiene Carattere, Elementi grafici, grafica, schermata&#10;&#10;Descrizione generata automaticamente">
              <a:extLst>
                <a:ext uri="{FF2B5EF4-FFF2-40B4-BE49-F238E27FC236}">
                  <a16:creationId xmlns:a16="http://schemas.microsoft.com/office/drawing/2014/main" id="{40239771-709A-2D7C-9D4C-90C7884A9FAF}"/>
                </a:ext>
              </a:extLst>
            </p:cNvPr>
            <p:cNvPicPr>
              <a:picLocks noChangeAspect="1"/>
            </p:cNvPicPr>
            <p:nvPr/>
          </p:nvPicPr>
          <p:blipFill>
            <a:blip r:embed="rId6"/>
            <a:stretch>
              <a:fillRect/>
            </a:stretch>
          </p:blipFill>
          <p:spPr>
            <a:xfrm>
              <a:off x="9251115" y="6519596"/>
              <a:ext cx="1577501" cy="317451"/>
            </a:xfrm>
            <a:prstGeom prst="rect">
              <a:avLst/>
            </a:prstGeom>
          </p:spPr>
        </p:pic>
      </p:grpSp>
    </p:spTree>
    <p:extLst>
      <p:ext uri="{BB962C8B-B14F-4D97-AF65-F5344CB8AC3E}">
        <p14:creationId xmlns:p14="http://schemas.microsoft.com/office/powerpoint/2010/main" val="516042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728027CA-00AF-7141-876D-DC9A42B85F8F}"/>
              </a:ext>
            </a:extLst>
          </p:cNvPr>
          <p:cNvSpPr>
            <a:spLocks noChangeArrowheads="1"/>
          </p:cNvSpPr>
          <p:nvPr/>
        </p:nvSpPr>
        <p:spPr bwMode="auto">
          <a:xfrm>
            <a:off x="1553038" y="1336185"/>
            <a:ext cx="9449530"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0" algn="just"/>
            <a:r>
              <a:rPr lang="it-IT" altLang="it-IT" sz="1600" b="1">
                <a:solidFill>
                  <a:schemeClr val="tx1">
                    <a:lumMod val="85000"/>
                    <a:lumOff val="15000"/>
                  </a:schemeClr>
                </a:solidFill>
                <a:latin typeface="Avenir Book" panose="02000503020000020003" pitchFamily="2" charset="0"/>
              </a:rPr>
              <a:t>NUMERO: </a:t>
            </a:r>
            <a:r>
              <a:rPr lang="it-IT" altLang="it-IT" sz="1600" b="1">
                <a:solidFill>
                  <a:schemeClr val="tx1">
                    <a:lumMod val="85000"/>
                    <a:lumOff val="15000"/>
                  </a:schemeClr>
                </a:solidFill>
                <a:highlight>
                  <a:srgbClr val="FFFF00"/>
                </a:highlight>
                <a:latin typeface="Avenir Book" panose="02000503020000020003" pitchFamily="2" charset="0"/>
              </a:rPr>
              <a:t>XXX</a:t>
            </a:r>
          </a:p>
          <a:p>
            <a:pPr lvl="0" indent="0" algn="just"/>
            <a:endParaRPr lang="it-IT" altLang="it-IT" sz="1600" b="1">
              <a:solidFill>
                <a:schemeClr val="tx1">
                  <a:lumMod val="85000"/>
                  <a:lumOff val="15000"/>
                </a:schemeClr>
              </a:solidFill>
              <a:latin typeface="Avenir Book" panose="02000503020000020003" pitchFamily="2" charset="0"/>
            </a:endParaRPr>
          </a:p>
          <a:p>
            <a:pPr indent="0" algn="just"/>
            <a:r>
              <a:rPr lang="it-IT" altLang="it-IT" sz="1600" b="1">
                <a:solidFill>
                  <a:schemeClr val="tx1">
                    <a:lumMod val="85000"/>
                    <a:lumOff val="15000"/>
                  </a:schemeClr>
                </a:solidFill>
                <a:latin typeface="Avenir Book"/>
              </a:rPr>
              <a:t>DURATA INTERVISTA: </a:t>
            </a:r>
            <a:r>
              <a:rPr lang="it-IT" altLang="it-IT" sz="1600" b="1">
                <a:latin typeface="Avenir Book"/>
              </a:rPr>
              <a:t>40'</a:t>
            </a:r>
            <a:endParaRPr lang="it-IT" altLang="it-IT" sz="1600">
              <a:highlight>
                <a:srgbClr val="FFFF00"/>
              </a:highlight>
              <a:latin typeface="Avenir Book" panose="02000503020000020003" pitchFamily="2" charset="0"/>
            </a:endParaRPr>
          </a:p>
          <a:p>
            <a:pPr lvl="0" indent="0" algn="just"/>
            <a:endParaRPr lang="it-IT" altLang="it-IT" sz="1600">
              <a:solidFill>
                <a:schemeClr val="tx1">
                  <a:lumMod val="85000"/>
                  <a:lumOff val="15000"/>
                </a:schemeClr>
              </a:solidFill>
              <a:latin typeface="Avenir Book" panose="02000503020000020003" pitchFamily="2" charset="0"/>
            </a:endParaRPr>
          </a:p>
          <a:p>
            <a:pPr indent="0"/>
            <a:r>
              <a:rPr lang="it-IT" altLang="it-IT" sz="1600" b="1">
                <a:latin typeface="Avenir Book"/>
                <a:cs typeface="Arial"/>
              </a:rPr>
              <a:t>PARTECIPANTI: </a:t>
            </a:r>
          </a:p>
          <a:p>
            <a:pPr indent="0"/>
            <a:endParaRPr lang="it-IT"/>
          </a:p>
          <a:p>
            <a:pPr marL="285750" indent="-285750">
              <a:buFont typeface="Arial" panose="020B0604020202020204" pitchFamily="34" charset="0"/>
              <a:buChar char="•"/>
            </a:pPr>
            <a:r>
              <a:rPr lang="it-IT">
                <a:highlight>
                  <a:srgbClr val="FFFF00"/>
                </a:highlight>
                <a:latin typeface="Arial"/>
                <a:cs typeface="Arial"/>
              </a:rPr>
              <a:t>XXX</a:t>
            </a:r>
            <a:endParaRPr lang="it-IT">
              <a:highlight>
                <a:srgbClr val="FFFF00"/>
              </a:highlight>
              <a:cs typeface="Arial"/>
            </a:endParaRPr>
          </a:p>
          <a:p>
            <a:pPr indent="0"/>
            <a:endParaRPr lang="it-IT">
              <a:highlight>
                <a:srgbClr val="FFFF00"/>
              </a:highlight>
            </a:endParaRPr>
          </a:p>
          <a:p>
            <a:pPr marL="285750" indent="-285750">
              <a:buFont typeface="Arial" panose="020B0604020202020204" pitchFamily="34" charset="0"/>
              <a:buChar char="•"/>
            </a:pPr>
            <a:r>
              <a:rPr lang="it-IT">
                <a:highlight>
                  <a:srgbClr val="FFFF00"/>
                </a:highlight>
                <a:latin typeface="Arial"/>
                <a:cs typeface="Arial"/>
              </a:rPr>
              <a:t>XXX</a:t>
            </a:r>
            <a:endParaRPr lang="it-IT">
              <a:highlight>
                <a:srgbClr val="FFFF00"/>
              </a:highlight>
              <a:cs typeface="Arial"/>
            </a:endParaRPr>
          </a:p>
          <a:p>
            <a:pPr indent="0"/>
            <a:endParaRPr lang="it-IT">
              <a:highlight>
                <a:srgbClr val="FFFF00"/>
              </a:highlight>
            </a:endParaRPr>
          </a:p>
          <a:p>
            <a:pPr marL="285750" indent="-285750">
              <a:buFont typeface="Arial" panose="020B0604020202020204" pitchFamily="34" charset="0"/>
              <a:buChar char="•"/>
            </a:pPr>
            <a:r>
              <a:rPr lang="it-IT">
                <a:highlight>
                  <a:srgbClr val="FFFF00"/>
                </a:highlight>
                <a:latin typeface="Arial"/>
                <a:cs typeface="Arial"/>
              </a:rPr>
              <a:t>XXX</a:t>
            </a:r>
            <a:endParaRPr lang="it-IT" altLang="it-IT" sz="1600">
              <a:highlight>
                <a:srgbClr val="FFFF00"/>
              </a:highlight>
              <a:latin typeface="Avenir Book"/>
              <a:cs typeface="Arial"/>
            </a:endParaRPr>
          </a:p>
          <a:p>
            <a:pPr lvl="0" indent="0"/>
            <a:endParaRPr lang="it-IT" altLang="it-IT" sz="1600" b="1">
              <a:solidFill>
                <a:schemeClr val="tx1">
                  <a:lumMod val="85000"/>
                  <a:lumOff val="15000"/>
                </a:schemeClr>
              </a:solidFill>
              <a:latin typeface="Avenir Book" panose="02000503020000020003" pitchFamily="2" charset="0"/>
              <a:cs typeface="Arial" panose="020B0604020202020204" pitchFamily="34" charset="0"/>
            </a:endParaRPr>
          </a:p>
        </p:txBody>
      </p:sp>
      <p:pic>
        <p:nvPicPr>
          <p:cNvPr id="8" name="Immagine 7" descr="Immagine che contiene testo&#10;&#10;Descrizione generata automaticamente">
            <a:extLst>
              <a:ext uri="{FF2B5EF4-FFF2-40B4-BE49-F238E27FC236}">
                <a16:creationId xmlns:a16="http://schemas.microsoft.com/office/drawing/2014/main" id="{57BC10BD-6910-3945-9AC4-8196BC3ABD71}"/>
              </a:ext>
            </a:extLst>
          </p:cNvPr>
          <p:cNvPicPr>
            <a:picLocks noChangeAspect="1"/>
          </p:cNvPicPr>
          <p:nvPr/>
        </p:nvPicPr>
        <p:blipFill rotWithShape="1">
          <a:blip r:embed="rId3"/>
          <a:srcRect l="57344" t="11152" r="7629" b="42639"/>
          <a:stretch/>
        </p:blipFill>
        <p:spPr>
          <a:xfrm>
            <a:off x="7462442" y="2613074"/>
            <a:ext cx="3301772" cy="3078090"/>
          </a:xfrm>
          <a:prstGeom prst="rect">
            <a:avLst/>
          </a:prstGeom>
        </p:spPr>
      </p:pic>
      <p:sp>
        <p:nvSpPr>
          <p:cNvPr id="2" name="Rettangolo con angoli arrotondati 1">
            <a:extLst>
              <a:ext uri="{FF2B5EF4-FFF2-40B4-BE49-F238E27FC236}">
                <a16:creationId xmlns:a16="http://schemas.microsoft.com/office/drawing/2014/main" id="{2E9858EE-E739-CA8D-67D5-1242B23D8274}"/>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NEXT STEP: INTERVISTE INDIVIDUALI</a:t>
            </a:r>
            <a:endParaRPr lang="it-IT">
              <a:solidFill>
                <a:schemeClr val="bg1"/>
              </a:solidFill>
            </a:endParaRPr>
          </a:p>
        </p:txBody>
      </p:sp>
      <p:sp>
        <p:nvSpPr>
          <p:cNvPr id="3" name="TextBox 6">
            <a:extLst>
              <a:ext uri="{FF2B5EF4-FFF2-40B4-BE49-F238E27FC236}">
                <a16:creationId xmlns:a16="http://schemas.microsoft.com/office/drawing/2014/main" id="{7A14C24A-C0DB-9089-6B0F-BB7BC8E5AD12}"/>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4" name="Gruppo 3">
            <a:extLst>
              <a:ext uri="{FF2B5EF4-FFF2-40B4-BE49-F238E27FC236}">
                <a16:creationId xmlns:a16="http://schemas.microsoft.com/office/drawing/2014/main" id="{60E5E780-BF53-D43F-67B5-83E894E16854}"/>
              </a:ext>
            </a:extLst>
          </p:cNvPr>
          <p:cNvGrpSpPr/>
          <p:nvPr/>
        </p:nvGrpSpPr>
        <p:grpSpPr>
          <a:xfrm>
            <a:off x="10179636" y="6527800"/>
            <a:ext cx="1910765" cy="248708"/>
            <a:chOff x="9251115" y="6489227"/>
            <a:chExt cx="2866147" cy="373062"/>
          </a:xfrm>
        </p:grpSpPr>
        <p:pic>
          <p:nvPicPr>
            <p:cNvPr id="5" name="Picture 7">
              <a:extLst>
                <a:ext uri="{FF2B5EF4-FFF2-40B4-BE49-F238E27FC236}">
                  <a16:creationId xmlns:a16="http://schemas.microsoft.com/office/drawing/2014/main" id="{14D1F977-98D2-C350-74A8-EE5D179215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magine che contiene disegnando&#10;&#10;Descrizione generata automaticamente">
              <a:extLst>
                <a:ext uri="{FF2B5EF4-FFF2-40B4-BE49-F238E27FC236}">
                  <a16:creationId xmlns:a16="http://schemas.microsoft.com/office/drawing/2014/main" id="{074A8372-2950-3486-BE09-E15E0D6E2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descr="Immagine che contiene Carattere, Elementi grafici, grafica, schermata&#10;&#10;Descrizione generata automaticamente">
              <a:extLst>
                <a:ext uri="{FF2B5EF4-FFF2-40B4-BE49-F238E27FC236}">
                  <a16:creationId xmlns:a16="http://schemas.microsoft.com/office/drawing/2014/main" id="{3639B9BB-6207-07DC-E07B-BE040973FACA}"/>
                </a:ext>
              </a:extLst>
            </p:cNvPr>
            <p:cNvPicPr>
              <a:picLocks noChangeAspect="1"/>
            </p:cNvPicPr>
            <p:nvPr/>
          </p:nvPicPr>
          <p:blipFill>
            <a:blip r:embed="rId6"/>
            <a:stretch>
              <a:fillRect/>
            </a:stretch>
          </p:blipFill>
          <p:spPr>
            <a:xfrm>
              <a:off x="9251115" y="6519596"/>
              <a:ext cx="1577501" cy="317451"/>
            </a:xfrm>
            <a:prstGeom prst="rect">
              <a:avLst/>
            </a:prstGeom>
          </p:spPr>
        </p:pic>
      </p:grpSp>
    </p:spTree>
    <p:extLst>
      <p:ext uri="{BB962C8B-B14F-4D97-AF65-F5344CB8AC3E}">
        <p14:creationId xmlns:p14="http://schemas.microsoft.com/office/powerpoint/2010/main" val="137898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728027CA-00AF-7141-876D-DC9A42B85F8F}"/>
              </a:ext>
            </a:extLst>
          </p:cNvPr>
          <p:cNvSpPr>
            <a:spLocks noChangeArrowheads="1"/>
          </p:cNvSpPr>
          <p:nvPr/>
        </p:nvSpPr>
        <p:spPr bwMode="auto">
          <a:xfrm>
            <a:off x="1705134" y="2096867"/>
            <a:ext cx="9449530"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0" algn="just"/>
            <a:r>
              <a:rPr lang="it-IT" altLang="it-IT" sz="1600" b="1">
                <a:solidFill>
                  <a:schemeClr val="tx1">
                    <a:lumMod val="85000"/>
                    <a:lumOff val="15000"/>
                  </a:schemeClr>
                </a:solidFill>
                <a:latin typeface="Avenir Book" panose="02000503020000020003" pitchFamily="2" charset="0"/>
              </a:rPr>
              <a:t>NUMERO: </a:t>
            </a:r>
            <a:r>
              <a:rPr lang="it-IT" altLang="it-IT" sz="1600" b="1">
                <a:solidFill>
                  <a:schemeClr val="tx1">
                    <a:lumMod val="85000"/>
                    <a:lumOff val="15000"/>
                  </a:schemeClr>
                </a:solidFill>
                <a:highlight>
                  <a:srgbClr val="FFFF00"/>
                </a:highlight>
                <a:latin typeface="Avenir Book" panose="02000503020000020003" pitchFamily="2" charset="0"/>
              </a:rPr>
              <a:t>XXX</a:t>
            </a:r>
          </a:p>
          <a:p>
            <a:pPr indent="0" algn="just"/>
            <a:r>
              <a:rPr lang="it-IT" altLang="it-IT" sz="1600" b="1">
                <a:solidFill>
                  <a:schemeClr val="tx1">
                    <a:lumMod val="85000"/>
                    <a:lumOff val="15000"/>
                  </a:schemeClr>
                </a:solidFill>
                <a:latin typeface="Avenir Book"/>
              </a:rPr>
              <a:t>DURATA: 2 ore</a:t>
            </a:r>
            <a:endParaRPr lang="it-IT" altLang="it-IT" sz="1600">
              <a:solidFill>
                <a:schemeClr val="tx1">
                  <a:lumMod val="85000"/>
                  <a:lumOff val="15000"/>
                </a:schemeClr>
              </a:solidFill>
              <a:latin typeface="Avenir Book" panose="02000503020000020003" pitchFamily="2" charset="0"/>
            </a:endParaRPr>
          </a:p>
          <a:p>
            <a:pPr lvl="0" indent="0" algn="just"/>
            <a:endParaRPr lang="it-IT" altLang="it-IT" sz="1600">
              <a:solidFill>
                <a:schemeClr val="tx1">
                  <a:lumMod val="85000"/>
                  <a:lumOff val="15000"/>
                </a:schemeClr>
              </a:solidFill>
              <a:latin typeface="Avenir Book" panose="02000503020000020003" pitchFamily="2" charset="0"/>
            </a:endParaRPr>
          </a:p>
          <a:p>
            <a:pPr indent="0"/>
            <a:r>
              <a:rPr lang="it-IT" altLang="it-IT" sz="1600" b="1">
                <a:latin typeface="Avenir Book"/>
                <a:cs typeface="Arial"/>
              </a:rPr>
              <a:t>PARTECIPANTI: </a:t>
            </a:r>
          </a:p>
          <a:p>
            <a:pPr indent="0"/>
            <a:r>
              <a:rPr lang="it-IT" altLang="it-IT" sz="1600" b="1">
                <a:highlight>
                  <a:srgbClr val="FFFF00"/>
                </a:highlight>
                <a:latin typeface="Avenir Book"/>
                <a:cs typeface="Arial"/>
              </a:rPr>
              <a:t>Alcuni rappresentanti dei diversi Gruppi omogenei</a:t>
            </a:r>
            <a:endParaRPr lang="it-IT" altLang="it-IT" sz="1600">
              <a:highlight>
                <a:srgbClr val="FFFF00"/>
              </a:highlight>
              <a:latin typeface="Avenir Book"/>
              <a:cs typeface="Arial"/>
            </a:endParaRPr>
          </a:p>
          <a:p>
            <a:pPr indent="0"/>
            <a:endParaRPr lang="it-IT" altLang="it-IT" sz="1600">
              <a:latin typeface="Avenir Book"/>
              <a:cs typeface="Arial"/>
            </a:endParaRPr>
          </a:p>
          <a:p>
            <a:pPr lvl="0" indent="0"/>
            <a:endParaRPr lang="it-IT" altLang="it-IT" sz="1600" b="1">
              <a:solidFill>
                <a:schemeClr val="tx1">
                  <a:lumMod val="85000"/>
                  <a:lumOff val="15000"/>
                </a:schemeClr>
              </a:solidFill>
              <a:latin typeface="Avenir Book" panose="02000503020000020003" pitchFamily="2" charset="0"/>
              <a:cs typeface="Arial" panose="020B0604020202020204" pitchFamily="34" charset="0"/>
            </a:endParaRPr>
          </a:p>
        </p:txBody>
      </p:sp>
      <p:pic>
        <p:nvPicPr>
          <p:cNvPr id="9" name="Immagine 8" descr="Immagine che contiene testo&#10;&#10;Descrizione generata automaticamente">
            <a:extLst>
              <a:ext uri="{FF2B5EF4-FFF2-40B4-BE49-F238E27FC236}">
                <a16:creationId xmlns:a16="http://schemas.microsoft.com/office/drawing/2014/main" id="{F84E5438-3423-C04B-92C4-BD481899270A}"/>
              </a:ext>
            </a:extLst>
          </p:cNvPr>
          <p:cNvPicPr>
            <a:picLocks noChangeAspect="1"/>
          </p:cNvPicPr>
          <p:nvPr/>
        </p:nvPicPr>
        <p:blipFill rotWithShape="1">
          <a:blip r:embed="rId3"/>
          <a:srcRect l="55882" t="11152" r="9685" b="42545"/>
          <a:stretch/>
        </p:blipFill>
        <p:spPr>
          <a:xfrm>
            <a:off x="6603500" y="1748879"/>
            <a:ext cx="4139739" cy="3933783"/>
          </a:xfrm>
          <a:prstGeom prst="rect">
            <a:avLst/>
          </a:prstGeom>
        </p:spPr>
      </p:pic>
      <p:sp>
        <p:nvSpPr>
          <p:cNvPr id="2" name="Rettangolo con angoli arrotondati 1">
            <a:extLst>
              <a:ext uri="{FF2B5EF4-FFF2-40B4-BE49-F238E27FC236}">
                <a16:creationId xmlns:a16="http://schemas.microsoft.com/office/drawing/2014/main" id="{756198F4-C846-20C4-8F56-C591F7AC704D}"/>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NEXT STEP: FOCUS GROUP</a:t>
            </a:r>
            <a:endParaRPr lang="it-IT">
              <a:solidFill>
                <a:schemeClr val="bg1"/>
              </a:solidFill>
            </a:endParaRPr>
          </a:p>
        </p:txBody>
      </p:sp>
      <p:sp>
        <p:nvSpPr>
          <p:cNvPr id="3" name="TextBox 6">
            <a:extLst>
              <a:ext uri="{FF2B5EF4-FFF2-40B4-BE49-F238E27FC236}">
                <a16:creationId xmlns:a16="http://schemas.microsoft.com/office/drawing/2014/main" id="{1AD81D45-7668-7635-15F2-2DBF865CCEDB}"/>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4" name="Gruppo 3">
            <a:extLst>
              <a:ext uri="{FF2B5EF4-FFF2-40B4-BE49-F238E27FC236}">
                <a16:creationId xmlns:a16="http://schemas.microsoft.com/office/drawing/2014/main" id="{04C9AAEF-9227-FBB1-8F40-8994944282BA}"/>
              </a:ext>
            </a:extLst>
          </p:cNvPr>
          <p:cNvGrpSpPr/>
          <p:nvPr/>
        </p:nvGrpSpPr>
        <p:grpSpPr>
          <a:xfrm>
            <a:off x="10179636" y="6527800"/>
            <a:ext cx="1910765" cy="248708"/>
            <a:chOff x="9251115" y="6489227"/>
            <a:chExt cx="2866147" cy="373062"/>
          </a:xfrm>
        </p:grpSpPr>
        <p:pic>
          <p:nvPicPr>
            <p:cNvPr id="5" name="Picture 7">
              <a:extLst>
                <a:ext uri="{FF2B5EF4-FFF2-40B4-BE49-F238E27FC236}">
                  <a16:creationId xmlns:a16="http://schemas.microsoft.com/office/drawing/2014/main" id="{783B4690-DE3C-7FB7-A38E-3590F67677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magine che contiene disegnando&#10;&#10;Descrizione generata automaticamente">
              <a:extLst>
                <a:ext uri="{FF2B5EF4-FFF2-40B4-BE49-F238E27FC236}">
                  <a16:creationId xmlns:a16="http://schemas.microsoft.com/office/drawing/2014/main" id="{DCFFBA1F-AA83-D48D-5BC0-B4862F255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descr="Immagine che contiene Carattere, Elementi grafici, grafica, schermata&#10;&#10;Descrizione generata automaticamente">
              <a:extLst>
                <a:ext uri="{FF2B5EF4-FFF2-40B4-BE49-F238E27FC236}">
                  <a16:creationId xmlns:a16="http://schemas.microsoft.com/office/drawing/2014/main" id="{B2D141F2-05E9-8F00-8DA6-35622D685E64}"/>
                </a:ext>
              </a:extLst>
            </p:cNvPr>
            <p:cNvPicPr>
              <a:picLocks noChangeAspect="1"/>
            </p:cNvPicPr>
            <p:nvPr/>
          </p:nvPicPr>
          <p:blipFill>
            <a:blip r:embed="rId6"/>
            <a:stretch>
              <a:fillRect/>
            </a:stretch>
          </p:blipFill>
          <p:spPr>
            <a:xfrm>
              <a:off x="9251115" y="6519596"/>
              <a:ext cx="1577501" cy="317451"/>
            </a:xfrm>
            <a:prstGeom prst="rect">
              <a:avLst/>
            </a:prstGeom>
          </p:spPr>
        </p:pic>
      </p:grpSp>
    </p:spTree>
    <p:extLst>
      <p:ext uri="{BB962C8B-B14F-4D97-AF65-F5344CB8AC3E}">
        <p14:creationId xmlns:p14="http://schemas.microsoft.com/office/powerpoint/2010/main" val="230877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985DCAF-BB8B-2C4C-B724-EE4F41AAC6EC}"/>
              </a:ext>
            </a:extLst>
          </p:cNvPr>
          <p:cNvSpPr>
            <a:spLocks noChangeArrowheads="1"/>
          </p:cNvSpPr>
          <p:nvPr/>
        </p:nvSpPr>
        <p:spPr bwMode="auto">
          <a:xfrm>
            <a:off x="7396397" y="1730370"/>
            <a:ext cx="3183160"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0" algn="just"/>
            <a:r>
              <a:rPr lang="it-IT" altLang="it-IT" sz="1600" b="1">
                <a:solidFill>
                  <a:schemeClr val="tx1">
                    <a:lumMod val="85000"/>
                    <a:lumOff val="15000"/>
                  </a:schemeClr>
                </a:solidFill>
                <a:latin typeface="Avenir Book" panose="02000503020000020003" pitchFamily="2" charset="0"/>
              </a:rPr>
              <a:t>OBIETTIVO</a:t>
            </a:r>
            <a:r>
              <a:rPr lang="it-IT" altLang="it-IT" sz="1600">
                <a:solidFill>
                  <a:schemeClr val="tx1">
                    <a:lumMod val="85000"/>
                    <a:lumOff val="15000"/>
                  </a:schemeClr>
                </a:solidFill>
                <a:latin typeface="Avenir Book" panose="02000503020000020003" pitchFamily="2" charset="0"/>
              </a:rPr>
              <a:t>: </a:t>
            </a:r>
          </a:p>
          <a:p>
            <a:pPr lvl="0" indent="0"/>
            <a:r>
              <a:rPr lang="it-IT" altLang="it-IT" sz="1600">
                <a:solidFill>
                  <a:schemeClr val="tx1">
                    <a:lumMod val="85000"/>
                    <a:lumOff val="15000"/>
                  </a:schemeClr>
                </a:solidFill>
                <a:latin typeface="Avenir Book" panose="02000503020000020003" pitchFamily="2" charset="0"/>
              </a:rPr>
              <a:t>Valutare indicatori organizzativi di natura oggettiva e verificabile in riferimento a ciascun Gruppo omogeneo</a:t>
            </a:r>
          </a:p>
          <a:p>
            <a:pPr lvl="0" indent="0"/>
            <a:endParaRPr lang="it-IT" altLang="it-IT" sz="1600">
              <a:solidFill>
                <a:schemeClr val="tx1">
                  <a:lumMod val="85000"/>
                  <a:lumOff val="15000"/>
                </a:schemeClr>
              </a:solidFill>
              <a:latin typeface="Avenir Book" panose="02000503020000020003" pitchFamily="2" charset="0"/>
            </a:endParaRPr>
          </a:p>
          <a:p>
            <a:pPr lvl="0" indent="0"/>
            <a:r>
              <a:rPr lang="it-IT" altLang="it-IT" sz="1600" b="1">
                <a:solidFill>
                  <a:schemeClr val="tx1">
                    <a:lumMod val="85000"/>
                    <a:lumOff val="15000"/>
                  </a:schemeClr>
                </a:solidFill>
                <a:latin typeface="Avenir Book" panose="02000503020000020003" pitchFamily="2" charset="0"/>
              </a:rPr>
              <a:t>STRUMENTI</a:t>
            </a:r>
            <a:r>
              <a:rPr lang="it-IT" altLang="it-IT" sz="1600">
                <a:solidFill>
                  <a:schemeClr val="tx1">
                    <a:lumMod val="85000"/>
                    <a:lumOff val="15000"/>
                  </a:schemeClr>
                </a:solidFill>
                <a:latin typeface="Avenir Book" panose="02000503020000020003" pitchFamily="2" charset="0"/>
              </a:rPr>
              <a:t>: </a:t>
            </a:r>
          </a:p>
          <a:p>
            <a:pPr lvl="0" indent="0"/>
            <a:r>
              <a:rPr lang="it-IT" altLang="it-IT" sz="1600">
                <a:solidFill>
                  <a:schemeClr val="tx1">
                    <a:lumMod val="85000"/>
                    <a:lumOff val="15000"/>
                  </a:schemeClr>
                </a:solidFill>
                <a:latin typeface="Avenir Book" panose="02000503020000020003" pitchFamily="2" charset="0"/>
              </a:rPr>
              <a:t>Liste di controllo</a:t>
            </a:r>
          </a:p>
          <a:p>
            <a:pPr lvl="0" indent="0"/>
            <a:endParaRPr lang="it-IT" altLang="it-IT" sz="1600">
              <a:solidFill>
                <a:schemeClr val="tx1">
                  <a:lumMod val="85000"/>
                  <a:lumOff val="15000"/>
                </a:schemeClr>
              </a:solidFill>
              <a:latin typeface="Avenir Book" panose="02000503020000020003" pitchFamily="2" charset="0"/>
            </a:endParaRPr>
          </a:p>
          <a:p>
            <a:pPr lvl="0" indent="0"/>
            <a:r>
              <a:rPr lang="it-IT" altLang="it-IT" sz="1600" b="1">
                <a:solidFill>
                  <a:schemeClr val="tx1">
                    <a:lumMod val="85000"/>
                    <a:lumOff val="15000"/>
                  </a:schemeClr>
                </a:solidFill>
                <a:latin typeface="Avenir Book" panose="02000503020000020003" pitchFamily="2" charset="0"/>
              </a:rPr>
              <a:t>OUTPUT:</a:t>
            </a:r>
          </a:p>
          <a:p>
            <a:pPr indent="0"/>
            <a:r>
              <a:rPr lang="it-IT" altLang="it-IT" sz="1600">
                <a:latin typeface="Avenir Book" panose="02000503020000020003" pitchFamily="2" charset="0"/>
                <a:cs typeface="Arial" panose="020B0604020202020204" pitchFamily="34" charset="0"/>
              </a:rPr>
              <a:t>Indice di rischio aziendale (calcolato e interpretato secondo le indicazioni INAIL)</a:t>
            </a:r>
          </a:p>
          <a:p>
            <a:pPr lvl="0" indent="0" algn="just"/>
            <a:endParaRPr lang="it-IT" altLang="it-IT" sz="1600">
              <a:solidFill>
                <a:schemeClr val="tx1">
                  <a:lumMod val="85000"/>
                  <a:lumOff val="15000"/>
                </a:schemeClr>
              </a:solidFill>
              <a:latin typeface="Avenir Book" panose="02000503020000020003" pitchFamily="2" charset="0"/>
            </a:endParaRPr>
          </a:p>
        </p:txBody>
      </p:sp>
      <p:pic>
        <p:nvPicPr>
          <p:cNvPr id="4" name="Immagine 3">
            <a:extLst>
              <a:ext uri="{FF2B5EF4-FFF2-40B4-BE49-F238E27FC236}">
                <a16:creationId xmlns:a16="http://schemas.microsoft.com/office/drawing/2014/main" id="{D82E0283-112B-8904-2FDE-F5D7B01F41DD}"/>
              </a:ext>
            </a:extLst>
          </p:cNvPr>
          <p:cNvPicPr>
            <a:picLocks noChangeAspect="1"/>
          </p:cNvPicPr>
          <p:nvPr/>
        </p:nvPicPr>
        <p:blipFill>
          <a:blip r:embed="rId3"/>
          <a:stretch>
            <a:fillRect/>
          </a:stretch>
        </p:blipFill>
        <p:spPr>
          <a:xfrm>
            <a:off x="857250" y="1370689"/>
            <a:ext cx="5588414" cy="4428763"/>
          </a:xfrm>
          <a:prstGeom prst="rect">
            <a:avLst/>
          </a:prstGeom>
        </p:spPr>
      </p:pic>
      <p:sp>
        <p:nvSpPr>
          <p:cNvPr id="8" name="Freeform 19">
            <a:extLst>
              <a:ext uri="{FF2B5EF4-FFF2-40B4-BE49-F238E27FC236}">
                <a16:creationId xmlns:a16="http://schemas.microsoft.com/office/drawing/2014/main" id="{1E92C1FE-282D-15DF-D989-98C9C9ADADB5}"/>
              </a:ext>
            </a:extLst>
          </p:cNvPr>
          <p:cNvSpPr/>
          <p:nvPr/>
        </p:nvSpPr>
        <p:spPr>
          <a:xfrm>
            <a:off x="1624753" y="1657304"/>
            <a:ext cx="1178213" cy="810485"/>
          </a:xfrm>
          <a:custGeom>
            <a:avLst/>
            <a:gdLst/>
            <a:ahLst/>
            <a:cxnLst/>
            <a:rect l="l" t="t" r="r" b="b"/>
            <a:pathLst>
              <a:path w="2436710" h="1647825">
                <a:moveTo>
                  <a:pt x="0" y="0"/>
                </a:moveTo>
                <a:lnTo>
                  <a:pt x="2436710" y="0"/>
                </a:lnTo>
                <a:lnTo>
                  <a:pt x="2436710" y="1647825"/>
                </a:lnTo>
                <a:lnTo>
                  <a:pt x="0" y="1647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12" name="TextBox 18">
            <a:extLst>
              <a:ext uri="{FF2B5EF4-FFF2-40B4-BE49-F238E27FC236}">
                <a16:creationId xmlns:a16="http://schemas.microsoft.com/office/drawing/2014/main" id="{E158C445-9A22-E776-833A-3BC0D3F809F4}"/>
              </a:ext>
            </a:extLst>
          </p:cNvPr>
          <p:cNvSpPr txBox="1"/>
          <p:nvPr/>
        </p:nvSpPr>
        <p:spPr>
          <a:xfrm>
            <a:off x="11181104" y="1234084"/>
            <a:ext cx="1685030" cy="1677586"/>
          </a:xfrm>
          <a:prstGeom prst="rect">
            <a:avLst/>
          </a:prstGeom>
          <a:noFill/>
        </p:spPr>
        <p:txBody>
          <a:bodyPr lIns="50800" tIns="50800" rIns="50800" bIns="50800" rtlCol="0" anchor="ctr"/>
          <a:lstStyle/>
          <a:p>
            <a:pPr algn="ctr">
              <a:lnSpc>
                <a:spcPts val="3220"/>
              </a:lnSpc>
            </a:pPr>
            <a:endParaRPr/>
          </a:p>
        </p:txBody>
      </p:sp>
      <p:sp>
        <p:nvSpPr>
          <p:cNvPr id="18" name="Freeform 17">
            <a:extLst>
              <a:ext uri="{FF2B5EF4-FFF2-40B4-BE49-F238E27FC236}">
                <a16:creationId xmlns:a16="http://schemas.microsoft.com/office/drawing/2014/main" id="{3CA9180F-6A53-8CC4-0AAE-86A44D4D18CD}"/>
              </a:ext>
            </a:extLst>
          </p:cNvPr>
          <p:cNvSpPr/>
          <p:nvPr/>
        </p:nvSpPr>
        <p:spPr>
          <a:xfrm>
            <a:off x="3500020" y="1864554"/>
            <a:ext cx="1694729" cy="1684420"/>
          </a:xfrm>
          <a:custGeom>
            <a:avLst/>
            <a:gdLst/>
            <a:ahLst/>
            <a:cxnLst/>
            <a:rect l="l" t="t" r="r" b="b"/>
            <a:pathLst>
              <a:path w="1020234" h="1028975">
                <a:moveTo>
                  <a:pt x="510117" y="0"/>
                </a:moveTo>
                <a:cubicBezTo>
                  <a:pt x="228387" y="0"/>
                  <a:pt x="0" y="230344"/>
                  <a:pt x="0" y="514487"/>
                </a:cubicBezTo>
                <a:cubicBezTo>
                  <a:pt x="0" y="798631"/>
                  <a:pt x="228387" y="1028975"/>
                  <a:pt x="510117" y="1028975"/>
                </a:cubicBezTo>
                <a:cubicBezTo>
                  <a:pt x="791847" y="1028975"/>
                  <a:pt x="1020234" y="798631"/>
                  <a:pt x="1020234" y="514487"/>
                </a:cubicBezTo>
                <a:cubicBezTo>
                  <a:pt x="1020234" y="230344"/>
                  <a:pt x="791847" y="0"/>
                  <a:pt x="510117" y="0"/>
                </a:cubicBezTo>
                <a:close/>
              </a:path>
            </a:pathLst>
          </a:custGeom>
          <a:solidFill>
            <a:srgbClr val="CAFBAB">
              <a:alpha val="57000"/>
            </a:srgbClr>
          </a:solidFill>
        </p:spPr>
        <p:txBody>
          <a:bodyPr/>
          <a:lstStyle/>
          <a:p>
            <a:endParaRPr lang="it-IT"/>
          </a:p>
        </p:txBody>
      </p:sp>
      <p:sp>
        <p:nvSpPr>
          <p:cNvPr id="13" name="Rettangolo con angoli arrotondati 12">
            <a:extLst>
              <a:ext uri="{FF2B5EF4-FFF2-40B4-BE49-F238E27FC236}">
                <a16:creationId xmlns:a16="http://schemas.microsoft.com/office/drawing/2014/main" id="{9221CCB6-C93F-179B-BBAF-34A3B018CD59}"/>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VALUTAZIONE PRELIMINARE</a:t>
            </a:r>
            <a:endParaRPr lang="it-IT">
              <a:solidFill>
                <a:schemeClr val="bg1"/>
              </a:solidFill>
            </a:endParaRPr>
          </a:p>
        </p:txBody>
      </p:sp>
      <p:sp>
        <p:nvSpPr>
          <p:cNvPr id="17" name="TextBox 6">
            <a:extLst>
              <a:ext uri="{FF2B5EF4-FFF2-40B4-BE49-F238E27FC236}">
                <a16:creationId xmlns:a16="http://schemas.microsoft.com/office/drawing/2014/main" id="{287C218B-B0BB-58C7-8FA8-34795556E356}"/>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19" name="Gruppo 18">
            <a:extLst>
              <a:ext uri="{FF2B5EF4-FFF2-40B4-BE49-F238E27FC236}">
                <a16:creationId xmlns:a16="http://schemas.microsoft.com/office/drawing/2014/main" id="{7A206291-0B81-A895-BF3E-2EAB6FAB14E1}"/>
              </a:ext>
            </a:extLst>
          </p:cNvPr>
          <p:cNvGrpSpPr/>
          <p:nvPr/>
        </p:nvGrpSpPr>
        <p:grpSpPr>
          <a:xfrm>
            <a:off x="10179636" y="6527800"/>
            <a:ext cx="1910765" cy="248708"/>
            <a:chOff x="9251115" y="6489227"/>
            <a:chExt cx="2866147" cy="373062"/>
          </a:xfrm>
        </p:grpSpPr>
        <p:pic>
          <p:nvPicPr>
            <p:cNvPr id="20" name="Picture 7">
              <a:extLst>
                <a:ext uri="{FF2B5EF4-FFF2-40B4-BE49-F238E27FC236}">
                  <a16:creationId xmlns:a16="http://schemas.microsoft.com/office/drawing/2014/main" id="{BDF8E1AE-7A9D-556D-DF50-B8A83AF5D6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magine che contiene disegnando&#10;&#10;Descrizione generata automaticamente">
              <a:extLst>
                <a:ext uri="{FF2B5EF4-FFF2-40B4-BE49-F238E27FC236}">
                  <a16:creationId xmlns:a16="http://schemas.microsoft.com/office/drawing/2014/main" id="{06EE7972-47BB-9B6A-0ED3-3F96C37B4E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22" name="Immagine 21" descr="Immagine che contiene Carattere, Elementi grafici, grafica, schermata&#10;&#10;Descrizione generata automaticamente">
              <a:extLst>
                <a:ext uri="{FF2B5EF4-FFF2-40B4-BE49-F238E27FC236}">
                  <a16:creationId xmlns:a16="http://schemas.microsoft.com/office/drawing/2014/main" id="{EDB74A04-FF08-83D9-9E96-27CAFD19073A}"/>
                </a:ext>
              </a:extLst>
            </p:cNvPr>
            <p:cNvPicPr>
              <a:picLocks noChangeAspect="1"/>
            </p:cNvPicPr>
            <p:nvPr/>
          </p:nvPicPr>
          <p:blipFill>
            <a:blip r:embed="rId8"/>
            <a:stretch>
              <a:fillRect/>
            </a:stretch>
          </p:blipFill>
          <p:spPr>
            <a:xfrm>
              <a:off x="9251115" y="6519596"/>
              <a:ext cx="1577501" cy="317451"/>
            </a:xfrm>
            <a:prstGeom prst="rect">
              <a:avLst/>
            </a:prstGeom>
          </p:spPr>
        </p:pic>
      </p:grpSp>
    </p:spTree>
    <p:extLst>
      <p:ext uri="{BB962C8B-B14F-4D97-AF65-F5344CB8AC3E}">
        <p14:creationId xmlns:p14="http://schemas.microsoft.com/office/powerpoint/2010/main" val="2636557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385208" y="3927325"/>
            <a:ext cx="4120993" cy="2173973"/>
          </a:xfrm>
          <a:prstGeom prst="rect">
            <a:avLst/>
          </a:prstGeom>
        </p:spPr>
      </p:pic>
      <p:sp>
        <p:nvSpPr>
          <p:cNvPr id="3" name="TextBox 3"/>
          <p:cNvSpPr txBox="1"/>
          <p:nvPr/>
        </p:nvSpPr>
        <p:spPr>
          <a:xfrm>
            <a:off x="685800" y="3895575"/>
            <a:ext cx="5798647" cy="2454775"/>
          </a:xfrm>
          <a:prstGeom prst="rect">
            <a:avLst/>
          </a:prstGeom>
        </p:spPr>
        <p:txBody>
          <a:bodyPr lIns="0" tIns="0" rIns="0" bIns="0" rtlCol="0" anchor="t">
            <a:spAutoFit/>
          </a:bodyPr>
          <a:lstStyle/>
          <a:p>
            <a:pPr>
              <a:lnSpc>
                <a:spcPts val="2448"/>
              </a:lnSpc>
            </a:pPr>
            <a:r>
              <a:rPr lang="en-US" sz="1400" dirty="0">
                <a:latin typeface="Avenir Book"/>
              </a:rPr>
              <a:t>{{</a:t>
            </a:r>
            <a:r>
              <a:rPr lang="en-US" sz="1400" err="1">
                <a:latin typeface="Avenir Book"/>
              </a:rPr>
              <a:t>referente_perlab</a:t>
            </a:r>
            <a:r>
              <a:rPr lang="en-US" sz="1400" dirty="0">
                <a:latin typeface="Avenir Book"/>
              </a:rPr>
              <a:t>}} </a:t>
            </a:r>
          </a:p>
          <a:p>
            <a:pPr>
              <a:lnSpc>
                <a:spcPts val="2448"/>
              </a:lnSpc>
            </a:pPr>
            <a:r>
              <a:rPr lang="en-US" sz="1400" dirty="0">
                <a:latin typeface="Avenir Book"/>
              </a:rPr>
              <a:t>{{</a:t>
            </a:r>
            <a:r>
              <a:rPr lang="en-US" sz="1400" err="1">
                <a:latin typeface="Avenir Book"/>
              </a:rPr>
              <a:t>ruolo_referente</a:t>
            </a:r>
            <a:r>
              <a:rPr lang="en-US" sz="1400" dirty="0">
                <a:latin typeface="Avenir Book"/>
              </a:rPr>
              <a:t>}}</a:t>
            </a:r>
            <a:endParaRPr lang="en-US" sz="1400">
              <a:latin typeface="Avenir Book" panose="02000503020000020003" pitchFamily="2" charset="0"/>
            </a:endParaRPr>
          </a:p>
          <a:p>
            <a:pPr>
              <a:lnSpc>
                <a:spcPts val="2448"/>
              </a:lnSpc>
            </a:pPr>
            <a:r>
              <a:rPr lang="en-US" sz="1400" dirty="0">
                <a:latin typeface="Avenir Book"/>
              </a:rPr>
              <a:t>{{</a:t>
            </a:r>
            <a:r>
              <a:rPr lang="en-US" sz="1400" err="1">
                <a:latin typeface="Avenir Book"/>
              </a:rPr>
              <a:t>email_referente</a:t>
            </a:r>
            <a:r>
              <a:rPr lang="en-US" sz="1400" dirty="0">
                <a:latin typeface="Avenir Book"/>
              </a:rPr>
              <a:t>}}</a:t>
            </a:r>
            <a:endParaRPr lang="en-US" sz="1400">
              <a:latin typeface="Avenir Book" panose="02000503020000020003" pitchFamily="2" charset="0"/>
            </a:endParaRPr>
          </a:p>
          <a:p>
            <a:pPr>
              <a:lnSpc>
                <a:spcPts val="2448"/>
              </a:lnSpc>
            </a:pPr>
            <a:r>
              <a:rPr lang="en-US" sz="1400" dirty="0">
                <a:latin typeface="Avenir Book"/>
              </a:rPr>
              <a:t>{{</a:t>
            </a:r>
            <a:r>
              <a:rPr lang="en-US" sz="1400" err="1">
                <a:latin typeface="Avenir Book"/>
              </a:rPr>
              <a:t>telefono_referente</a:t>
            </a:r>
            <a:r>
              <a:rPr lang="en-US" sz="1400" dirty="0">
                <a:latin typeface="Avenir Book"/>
              </a:rPr>
              <a:t>}}</a:t>
            </a:r>
            <a:endParaRPr lang="en-US" sz="1400" dirty="0">
              <a:latin typeface="Avenir Book" panose="02000503020000020003" pitchFamily="2" charset="0"/>
            </a:endParaRPr>
          </a:p>
          <a:p>
            <a:pPr>
              <a:lnSpc>
                <a:spcPts val="2448"/>
              </a:lnSpc>
            </a:pPr>
            <a:endParaRPr lang="en-US" sz="1333">
              <a:solidFill>
                <a:srgbClr val="FF1616"/>
              </a:solidFill>
              <a:latin typeface="Avenir Book" panose="02000503020000020003" pitchFamily="2" charset="0"/>
            </a:endParaRPr>
          </a:p>
          <a:p>
            <a:pPr>
              <a:lnSpc>
                <a:spcPts val="1836"/>
              </a:lnSpc>
            </a:pPr>
            <a:r>
              <a:rPr lang="en-US" sz="1333">
                <a:solidFill>
                  <a:srgbClr val="438A57"/>
                </a:solidFill>
                <a:latin typeface="Avenir Book" panose="02000503020000020003" pitchFamily="2" charset="0"/>
              </a:rPr>
              <a:t>PERLAB </a:t>
            </a:r>
            <a:r>
              <a:rPr lang="en-US" sz="1333" err="1">
                <a:solidFill>
                  <a:srgbClr val="438A57"/>
                </a:solidFill>
                <a:latin typeface="Avenir Book" panose="02000503020000020003" pitchFamily="2" charset="0"/>
              </a:rPr>
              <a:t>srls</a:t>
            </a:r>
            <a:endParaRPr lang="en-US" sz="1333">
              <a:solidFill>
                <a:srgbClr val="438A57"/>
              </a:solidFill>
              <a:latin typeface="Avenir Book" panose="02000503020000020003" pitchFamily="2" charset="0"/>
            </a:endParaRPr>
          </a:p>
          <a:p>
            <a:pPr>
              <a:lnSpc>
                <a:spcPts val="1836"/>
              </a:lnSpc>
            </a:pPr>
            <a:r>
              <a:rPr lang="en-US" sz="1300">
                <a:solidFill>
                  <a:srgbClr val="438A57"/>
                </a:solidFill>
                <a:latin typeface="Avenir Book"/>
              </a:rPr>
              <a:t>Società </a:t>
            </a:r>
            <a:r>
              <a:rPr lang="en-US" sz="1300" err="1">
                <a:solidFill>
                  <a:srgbClr val="438A57"/>
                </a:solidFill>
                <a:latin typeface="Avenir Book"/>
              </a:rPr>
              <a:t>Unipersonale</a:t>
            </a:r>
            <a:endParaRPr lang="en-US" sz="1300">
              <a:solidFill>
                <a:srgbClr val="438A57"/>
              </a:solidFill>
              <a:latin typeface="Avenir Book"/>
            </a:endParaRPr>
          </a:p>
          <a:p>
            <a:pPr>
              <a:lnSpc>
                <a:spcPts val="1836"/>
              </a:lnSpc>
            </a:pPr>
            <a:r>
              <a:rPr lang="en-US" sz="1333">
                <a:solidFill>
                  <a:srgbClr val="212E23"/>
                </a:solidFill>
                <a:latin typeface="Avenir Book" panose="02000503020000020003" pitchFamily="2" charset="0"/>
              </a:rPr>
              <a:t>Via </a:t>
            </a:r>
            <a:r>
              <a:rPr lang="en-US" sz="1333" err="1">
                <a:solidFill>
                  <a:srgbClr val="212E23"/>
                </a:solidFill>
                <a:latin typeface="Avenir Book" panose="02000503020000020003" pitchFamily="2" charset="0"/>
              </a:rPr>
              <a:t>Erbosa</a:t>
            </a:r>
            <a:r>
              <a:rPr lang="en-US" sz="1333">
                <a:solidFill>
                  <a:srgbClr val="212E23"/>
                </a:solidFill>
                <a:latin typeface="Avenir Book" panose="02000503020000020003" pitchFamily="2" charset="0"/>
              </a:rPr>
              <a:t>, 8</a:t>
            </a:r>
          </a:p>
          <a:p>
            <a:pPr>
              <a:lnSpc>
                <a:spcPts val="1836"/>
              </a:lnSpc>
            </a:pPr>
            <a:r>
              <a:rPr lang="en-US" sz="1333">
                <a:solidFill>
                  <a:srgbClr val="212E23"/>
                </a:solidFill>
                <a:latin typeface="Avenir Book" panose="02000503020000020003" pitchFamily="2" charset="0"/>
              </a:rPr>
              <a:t>Firenze </a:t>
            </a:r>
          </a:p>
        </p:txBody>
      </p:sp>
      <p:pic>
        <p:nvPicPr>
          <p:cNvPr id="4" name="Picture 4"/>
          <p:cNvPicPr>
            <a:picLocks noChangeAspect="1"/>
          </p:cNvPicPr>
          <p:nvPr/>
        </p:nvPicPr>
        <p:blipFill>
          <a:blip r:embed="rId3"/>
          <a:srcRect l="384" r="384" b="1450"/>
          <a:stretch>
            <a:fillRect/>
          </a:stretch>
        </p:blipFill>
        <p:spPr>
          <a:xfrm>
            <a:off x="2300488" y="685800"/>
            <a:ext cx="7591025" cy="1520351"/>
          </a:xfrm>
          <a:prstGeom prst="rect">
            <a:avLst/>
          </a:prstGeom>
        </p:spPr>
      </p:pic>
      <p:sp>
        <p:nvSpPr>
          <p:cNvPr id="5" name="TextBox 5"/>
          <p:cNvSpPr txBox="1"/>
          <p:nvPr/>
        </p:nvSpPr>
        <p:spPr>
          <a:xfrm>
            <a:off x="8755844" y="6449060"/>
            <a:ext cx="3335445" cy="417615"/>
          </a:xfrm>
          <a:prstGeom prst="rect">
            <a:avLst/>
          </a:prstGeom>
        </p:spPr>
        <p:txBody>
          <a:bodyPr lIns="0" tIns="0" rIns="0" bIns="0" rtlCol="0" anchor="t">
            <a:spAutoFit/>
          </a:bodyPr>
          <a:lstStyle/>
          <a:p>
            <a:pPr algn="r">
              <a:lnSpc>
                <a:spcPts val="3360"/>
              </a:lnSpc>
            </a:pPr>
            <a:r>
              <a:rPr lang="en-US" sz="2400" err="1">
                <a:solidFill>
                  <a:srgbClr val="438A57"/>
                </a:solidFill>
                <a:latin typeface="Avenir Book" panose="02000503020000020003" pitchFamily="2" charset="0"/>
              </a:rPr>
              <a:t>www.perlab.net</a:t>
            </a:r>
            <a:endParaRPr lang="en-US" sz="2400">
              <a:solidFill>
                <a:srgbClr val="438A57"/>
              </a:solidFill>
              <a:latin typeface="Avenir Book" panose="02000503020000020003"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985DCAF-BB8B-2C4C-B724-EE4F41AAC6EC}"/>
              </a:ext>
            </a:extLst>
          </p:cNvPr>
          <p:cNvSpPr>
            <a:spLocks noChangeArrowheads="1"/>
          </p:cNvSpPr>
          <p:nvPr/>
        </p:nvSpPr>
        <p:spPr bwMode="auto">
          <a:xfrm>
            <a:off x="295728" y="1954596"/>
            <a:ext cx="11757493"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it-IT" altLang="it-IT" sz="1600" b="1">
                <a:latin typeface="Avenir Book"/>
                <a:ea typeface="MS PGothic"/>
              </a:rPr>
              <a:t>LASSO DI TEMPO CONSIDERATO: </a:t>
            </a:r>
          </a:p>
          <a:p>
            <a:r>
              <a:rPr lang="it-IT" altLang="it-IT" sz="1600">
                <a:latin typeface="Avenir Book"/>
                <a:ea typeface="MS PGothic"/>
              </a:rPr>
              <a:t>Triennio {{triennio}}</a:t>
            </a:r>
            <a:endParaRPr lang="it-IT" altLang="it-IT" sz="1600">
              <a:solidFill>
                <a:srgbClr val="FF0000"/>
              </a:solidFill>
              <a:highlight>
                <a:srgbClr val="FFFF00"/>
              </a:highlight>
              <a:latin typeface="Avenir Book"/>
              <a:ea typeface="MS PGothic"/>
            </a:endParaRPr>
          </a:p>
          <a:p>
            <a:r>
              <a:rPr lang="it-IT" altLang="it-IT" sz="1600" b="1">
                <a:latin typeface="Avenir Book"/>
                <a:ea typeface="MS PGothic"/>
              </a:rPr>
              <a:t>INDICATORI MISURATI: </a:t>
            </a:r>
          </a:p>
          <a:p>
            <a:endParaRPr lang="it-IT" altLang="it-IT" sz="1600">
              <a:latin typeface="Avenir Book"/>
              <a:ea typeface="MS PGothic"/>
            </a:endParaRPr>
          </a:p>
          <a:p>
            <a:r>
              <a:rPr lang="it-IT" altLang="it-IT" sz="1600">
                <a:latin typeface="Avenir Book"/>
                <a:ea typeface="MS PGothic"/>
              </a:rPr>
              <a:t>Eventi sentinella:</a:t>
            </a:r>
          </a:p>
          <a:p>
            <a:endParaRPr lang="it-IT" altLang="it-IT" sz="1600">
              <a:latin typeface="Avenir Book"/>
              <a:ea typeface="MS PGothic"/>
            </a:endParaRPr>
          </a:p>
          <a:p>
            <a:endParaRPr lang="it-IT" altLang="it-IT" sz="1600">
              <a:latin typeface="Avenir Book"/>
              <a:ea typeface="MS PGothic"/>
            </a:endParaRPr>
          </a:p>
          <a:p>
            <a:endParaRPr lang="it-IT" altLang="it-IT" sz="1600">
              <a:latin typeface="Avenir Book"/>
              <a:ea typeface="MS PGothic"/>
            </a:endParaRPr>
          </a:p>
          <a:p>
            <a:endParaRPr lang="it-IT" altLang="it-IT" sz="1600">
              <a:latin typeface="Avenir Book"/>
              <a:ea typeface="MS PGothic"/>
            </a:endParaRPr>
          </a:p>
          <a:p>
            <a:endParaRPr lang="it-IT" altLang="it-IT" sz="1600">
              <a:latin typeface="Avenir Book"/>
              <a:ea typeface="MS PGothic"/>
            </a:endParaRPr>
          </a:p>
          <a:p>
            <a:endParaRPr lang="it-IT" altLang="it-IT" sz="1600">
              <a:latin typeface="Avenir Book"/>
              <a:ea typeface="MS PGothic"/>
            </a:endParaRPr>
          </a:p>
          <a:p>
            <a:endParaRPr lang="it-IT" altLang="it-IT" sz="1600">
              <a:latin typeface="Avenir Book"/>
              <a:ea typeface="MS PGothic"/>
            </a:endParaRPr>
          </a:p>
          <a:p>
            <a:br>
              <a:rPr lang="it-IT" altLang="it-IT" sz="1600">
                <a:latin typeface="Avenir Book"/>
                <a:ea typeface="MS PGothic"/>
              </a:rPr>
            </a:br>
            <a:endParaRPr lang="it-IT" altLang="it-IT" sz="1600">
              <a:latin typeface="Avenir Book"/>
              <a:ea typeface="MS PGothic"/>
            </a:endParaRPr>
          </a:p>
          <a:p>
            <a:pPr marL="445770" indent="10795"/>
            <a:endParaRPr lang="it-IT" altLang="it-IT" sz="1600" b="1">
              <a:solidFill>
                <a:srgbClr val="FF0000"/>
              </a:solidFill>
              <a:highlight>
                <a:srgbClr val="FFFF00"/>
              </a:highlight>
              <a:latin typeface="Avenir Book" panose="02000503020000020003" pitchFamily="2" charset="0"/>
              <a:ea typeface="MS PGothic"/>
            </a:endParaRPr>
          </a:p>
          <a:p>
            <a:pPr marL="445770" indent="10795"/>
            <a:endParaRPr lang="it-IT" altLang="it-IT" sz="1600" b="1">
              <a:latin typeface="Avenir Book"/>
              <a:ea typeface="MS PGothic"/>
            </a:endParaRPr>
          </a:p>
        </p:txBody>
      </p:sp>
      <p:sp>
        <p:nvSpPr>
          <p:cNvPr id="14" name="Rectangle 3">
            <a:extLst>
              <a:ext uri="{FF2B5EF4-FFF2-40B4-BE49-F238E27FC236}">
                <a16:creationId xmlns:a16="http://schemas.microsoft.com/office/drawing/2014/main" id="{CEF3C74A-1183-414C-AFF6-BA16B2EF59EF}"/>
              </a:ext>
            </a:extLst>
          </p:cNvPr>
          <p:cNvSpPr>
            <a:spLocks noChangeArrowheads="1"/>
          </p:cNvSpPr>
          <p:nvPr/>
        </p:nvSpPr>
        <p:spPr bwMode="auto">
          <a:xfrm>
            <a:off x="3430175" y="2941362"/>
            <a:ext cx="478535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it-IT" altLang="it-IT" sz="1600">
                <a:latin typeface="Avenir Book"/>
                <a:ea typeface="MS PGothic"/>
              </a:rPr>
              <a:t>Fattori di Contenuto del lavoro:</a:t>
            </a:r>
          </a:p>
          <a:p>
            <a:r>
              <a:rPr lang="it-IT" altLang="it-IT" sz="1600">
                <a:latin typeface="Avenir Book"/>
                <a:ea typeface="MS PGothic"/>
              </a:rPr>
              <a:t> </a:t>
            </a:r>
            <a:endParaRPr lang="it-IT" altLang="it-IT" sz="2400">
              <a:latin typeface="Avenir Book"/>
              <a:ea typeface="MS PGothic"/>
            </a:endParaRPr>
          </a:p>
          <a:p>
            <a:pPr lvl="0" indent="0" algn="just"/>
            <a:endParaRPr lang="it-IT" altLang="it-IT" sz="1600">
              <a:solidFill>
                <a:schemeClr val="tx1">
                  <a:lumMod val="85000"/>
                  <a:lumOff val="15000"/>
                </a:schemeClr>
              </a:solidFill>
              <a:latin typeface="Avenir Book" panose="02000503020000020003" pitchFamily="2" charset="0"/>
            </a:endParaRPr>
          </a:p>
        </p:txBody>
      </p:sp>
      <p:sp>
        <p:nvSpPr>
          <p:cNvPr id="16" name="Rectangle 3">
            <a:extLst>
              <a:ext uri="{FF2B5EF4-FFF2-40B4-BE49-F238E27FC236}">
                <a16:creationId xmlns:a16="http://schemas.microsoft.com/office/drawing/2014/main" id="{79C18B41-6E33-7747-8307-FA2026133A93}"/>
              </a:ext>
            </a:extLst>
          </p:cNvPr>
          <p:cNvSpPr>
            <a:spLocks noChangeArrowheads="1"/>
          </p:cNvSpPr>
          <p:nvPr/>
        </p:nvSpPr>
        <p:spPr bwMode="auto">
          <a:xfrm>
            <a:off x="7842312" y="2938176"/>
            <a:ext cx="4349688"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it-IT" altLang="it-IT" sz="1600">
                <a:latin typeface="Avenir Book"/>
                <a:ea typeface="MS PGothic"/>
              </a:rPr>
              <a:t>Fattori di Contesto del lavoro:</a:t>
            </a:r>
          </a:p>
          <a:p>
            <a:r>
              <a:rPr lang="it-IT" altLang="it-IT" sz="1600">
                <a:latin typeface="Avenir Book"/>
                <a:ea typeface="MS PGothic"/>
              </a:rPr>
              <a:t> </a:t>
            </a:r>
            <a:endParaRPr lang="it-IT" altLang="it-IT" sz="2400">
              <a:latin typeface="Avenir Book"/>
              <a:ea typeface="MS PGothic"/>
            </a:endParaRPr>
          </a:p>
          <a:p>
            <a:pPr lvl="0" indent="0" algn="just"/>
            <a:endParaRPr lang="it-IT" altLang="it-IT" sz="1600">
              <a:solidFill>
                <a:schemeClr val="tx1">
                  <a:lumMod val="85000"/>
                  <a:lumOff val="15000"/>
                </a:schemeClr>
              </a:solidFill>
              <a:latin typeface="Avenir Book" panose="02000503020000020003" pitchFamily="2" charset="0"/>
            </a:endParaRPr>
          </a:p>
        </p:txBody>
      </p:sp>
      <p:graphicFrame>
        <p:nvGraphicFramePr>
          <p:cNvPr id="2" name="Tabella 1">
            <a:extLst>
              <a:ext uri="{FF2B5EF4-FFF2-40B4-BE49-F238E27FC236}">
                <a16:creationId xmlns:a16="http://schemas.microsoft.com/office/drawing/2014/main" id="{D8E79FDF-389B-5B4B-B077-0E637AADBB21}"/>
              </a:ext>
            </a:extLst>
          </p:cNvPr>
          <p:cNvGraphicFramePr>
            <a:graphicFrameLocks noGrp="1"/>
          </p:cNvGraphicFramePr>
          <p:nvPr/>
        </p:nvGraphicFramePr>
        <p:xfrm>
          <a:off x="859302" y="3353673"/>
          <a:ext cx="2619820" cy="2032000"/>
        </p:xfrm>
        <a:graphic>
          <a:graphicData uri="http://schemas.openxmlformats.org/drawingml/2006/table">
            <a:tbl>
              <a:tblPr>
                <a:tableStyleId>{5C22544A-7EE6-4342-B048-85BDC9FD1C3A}</a:tableStyleId>
              </a:tblPr>
              <a:tblGrid>
                <a:gridCol w="2619820">
                  <a:extLst>
                    <a:ext uri="{9D8B030D-6E8A-4147-A177-3AD203B41FA5}">
                      <a16:colId xmlns:a16="http://schemas.microsoft.com/office/drawing/2014/main" val="2062683716"/>
                    </a:ext>
                  </a:extLst>
                </a:gridCol>
              </a:tblGrid>
              <a:tr h="203200">
                <a:tc>
                  <a:txBody>
                    <a:bodyPr/>
                    <a:lstStyle/>
                    <a:p>
                      <a:pPr algn="l" fontAlgn="b"/>
                      <a:r>
                        <a:rPr lang="it-IT" sz="1200" b="1" u="none" strike="noStrike">
                          <a:effectLst/>
                          <a:latin typeface="Avenir Book" panose="02000503020000020003" pitchFamily="2" charset="0"/>
                        </a:rPr>
                        <a:t>Indici infortunistici</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1813371948"/>
                  </a:ext>
                </a:extLst>
              </a:tr>
              <a:tr h="203200">
                <a:tc>
                  <a:txBody>
                    <a:bodyPr/>
                    <a:lstStyle/>
                    <a:p>
                      <a:pPr algn="l" fontAlgn="b"/>
                      <a:r>
                        <a:rPr lang="it-IT" sz="1200" b="1" u="none" strike="noStrike">
                          <a:effectLst/>
                          <a:latin typeface="Avenir Book" panose="02000503020000020003" pitchFamily="2" charset="0"/>
                        </a:rPr>
                        <a:t>Assenza per malattia</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4026412674"/>
                  </a:ext>
                </a:extLst>
              </a:tr>
              <a:tr h="203200">
                <a:tc>
                  <a:txBody>
                    <a:bodyPr/>
                    <a:lstStyle/>
                    <a:p>
                      <a:pPr algn="l" fontAlgn="b"/>
                      <a:r>
                        <a:rPr lang="it-IT" sz="1200" b="1" u="none" strike="noStrike">
                          <a:effectLst/>
                          <a:latin typeface="Avenir Book" panose="02000503020000020003" pitchFamily="2" charset="0"/>
                        </a:rPr>
                        <a:t>Assenze dal lavoro </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353582124"/>
                  </a:ext>
                </a:extLst>
              </a:tr>
              <a:tr h="203200">
                <a:tc>
                  <a:txBody>
                    <a:bodyPr/>
                    <a:lstStyle/>
                    <a:p>
                      <a:pPr algn="l" fontAlgn="b"/>
                      <a:r>
                        <a:rPr lang="it-IT" sz="1200" b="1" u="none" strike="noStrike">
                          <a:effectLst/>
                          <a:latin typeface="Avenir Book" panose="02000503020000020003" pitchFamily="2" charset="0"/>
                        </a:rPr>
                        <a:t>Ferie non godute</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56862805"/>
                  </a:ext>
                </a:extLst>
              </a:tr>
              <a:tr h="203200">
                <a:tc>
                  <a:txBody>
                    <a:bodyPr/>
                    <a:lstStyle/>
                    <a:p>
                      <a:pPr algn="l" fontAlgn="b"/>
                      <a:r>
                        <a:rPr lang="it-IT" sz="1200" b="1" u="none" strike="noStrike">
                          <a:effectLst/>
                          <a:latin typeface="Avenir Book" panose="02000503020000020003" pitchFamily="2" charset="0"/>
                        </a:rPr>
                        <a:t>Trasferimenti  richiesti </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528236374"/>
                  </a:ext>
                </a:extLst>
              </a:tr>
              <a:tr h="203200">
                <a:tc>
                  <a:txBody>
                    <a:bodyPr/>
                    <a:lstStyle/>
                    <a:p>
                      <a:pPr algn="l" fontAlgn="b"/>
                      <a:r>
                        <a:rPr lang="it-IT" sz="1200" b="1" u="none" strike="noStrike">
                          <a:effectLst/>
                          <a:latin typeface="Avenir Book" panose="02000503020000020003" pitchFamily="2" charset="0"/>
                        </a:rPr>
                        <a:t>Rotazione del personale </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347751338"/>
                  </a:ext>
                </a:extLst>
              </a:tr>
              <a:tr h="203200">
                <a:tc>
                  <a:txBody>
                    <a:bodyPr/>
                    <a:lstStyle/>
                    <a:p>
                      <a:pPr algn="l" fontAlgn="b"/>
                      <a:r>
                        <a:rPr lang="it-IT" sz="1200" b="1" u="none" strike="noStrike">
                          <a:effectLst/>
                          <a:latin typeface="Avenir Book" panose="02000503020000020003" pitchFamily="2" charset="0"/>
                        </a:rPr>
                        <a:t>Procedimenti, sanzioni disciplinari</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954714613"/>
                  </a:ext>
                </a:extLst>
              </a:tr>
              <a:tr h="203200">
                <a:tc>
                  <a:txBody>
                    <a:bodyPr/>
                    <a:lstStyle/>
                    <a:p>
                      <a:pPr algn="l" fontAlgn="b"/>
                      <a:r>
                        <a:rPr lang="it-IT" sz="1200" b="1" u="none" strike="noStrike">
                          <a:effectLst/>
                          <a:latin typeface="Avenir Book" panose="02000503020000020003" pitchFamily="2" charset="0"/>
                        </a:rPr>
                        <a:t>Richieste visite mediche straordinarie </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3227397583"/>
                  </a:ext>
                </a:extLst>
              </a:tr>
              <a:tr h="203200">
                <a:tc>
                  <a:txBody>
                    <a:bodyPr/>
                    <a:lstStyle/>
                    <a:p>
                      <a:pPr algn="l" fontAlgn="b"/>
                      <a:r>
                        <a:rPr lang="it-IT" sz="1200" b="1" u="none" strike="noStrike">
                          <a:effectLst/>
                          <a:latin typeface="Avenir Book" panose="02000503020000020003" pitchFamily="2" charset="0"/>
                        </a:rPr>
                        <a:t>Segnalazioni formalizzate </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1791024189"/>
                  </a:ext>
                </a:extLst>
              </a:tr>
              <a:tr h="203200">
                <a:tc>
                  <a:txBody>
                    <a:bodyPr/>
                    <a:lstStyle/>
                    <a:p>
                      <a:pPr algn="l" fontAlgn="b"/>
                      <a:r>
                        <a:rPr lang="it-IT" sz="1200" b="1" u="none" strike="noStrike">
                          <a:effectLst/>
                          <a:latin typeface="Avenir Book" panose="02000503020000020003" pitchFamily="2" charset="0"/>
                        </a:rPr>
                        <a:t>Istanze giudiziarie </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506160644"/>
                  </a:ext>
                </a:extLst>
              </a:tr>
            </a:tbl>
          </a:graphicData>
        </a:graphic>
      </p:graphicFrame>
      <p:graphicFrame>
        <p:nvGraphicFramePr>
          <p:cNvPr id="3" name="Tabella 2">
            <a:extLst>
              <a:ext uri="{FF2B5EF4-FFF2-40B4-BE49-F238E27FC236}">
                <a16:creationId xmlns:a16="http://schemas.microsoft.com/office/drawing/2014/main" id="{CA1C16FE-B085-944B-A3AF-78FAC50180C9}"/>
              </a:ext>
            </a:extLst>
          </p:cNvPr>
          <p:cNvGraphicFramePr>
            <a:graphicFrameLocks noGrp="1"/>
          </p:cNvGraphicFramePr>
          <p:nvPr/>
        </p:nvGraphicFramePr>
        <p:xfrm>
          <a:off x="3987979" y="3353673"/>
          <a:ext cx="3352800" cy="812800"/>
        </p:xfrm>
        <a:graphic>
          <a:graphicData uri="http://schemas.openxmlformats.org/drawingml/2006/table">
            <a:tbl>
              <a:tblPr>
                <a:tableStyleId>{5C22544A-7EE6-4342-B048-85BDC9FD1C3A}</a:tableStyleId>
              </a:tblPr>
              <a:tblGrid>
                <a:gridCol w="3352800">
                  <a:extLst>
                    <a:ext uri="{9D8B030D-6E8A-4147-A177-3AD203B41FA5}">
                      <a16:colId xmlns:a16="http://schemas.microsoft.com/office/drawing/2014/main" val="4178621859"/>
                    </a:ext>
                  </a:extLst>
                </a:gridCol>
              </a:tblGrid>
              <a:tr h="203200">
                <a:tc>
                  <a:txBody>
                    <a:bodyPr/>
                    <a:lstStyle/>
                    <a:p>
                      <a:pPr algn="l" fontAlgn="b"/>
                      <a:r>
                        <a:rPr lang="it-IT" sz="1200" b="1" u="none" strike="noStrike">
                          <a:effectLst/>
                          <a:latin typeface="Avenir Book" panose="02000503020000020003" pitchFamily="2" charset="0"/>
                        </a:rPr>
                        <a:t>Ambiente di lavoro e attrezzature di lavoro</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700078374"/>
                  </a:ext>
                </a:extLst>
              </a:tr>
              <a:tr h="203200">
                <a:tc>
                  <a:txBody>
                    <a:bodyPr/>
                    <a:lstStyle/>
                    <a:p>
                      <a:pPr algn="l" fontAlgn="b"/>
                      <a:r>
                        <a:rPr lang="it-IT" sz="1200" b="1" u="none" strike="noStrike">
                          <a:effectLst/>
                          <a:latin typeface="Avenir Book" panose="02000503020000020003" pitchFamily="2" charset="0"/>
                        </a:rPr>
                        <a:t>Pianificazione dei compiti</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1675648169"/>
                  </a:ext>
                </a:extLst>
              </a:tr>
              <a:tr h="203200">
                <a:tc>
                  <a:txBody>
                    <a:bodyPr/>
                    <a:lstStyle/>
                    <a:p>
                      <a:pPr algn="l" fontAlgn="b"/>
                      <a:r>
                        <a:rPr lang="it-IT" sz="1200" b="1" u="none" strike="noStrike">
                          <a:effectLst/>
                          <a:latin typeface="Avenir Book" panose="02000503020000020003" pitchFamily="2" charset="0"/>
                        </a:rPr>
                        <a:t>Carico di lavoro - ritmo di lavoro</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1559071263"/>
                  </a:ext>
                </a:extLst>
              </a:tr>
              <a:tr h="203200">
                <a:tc>
                  <a:txBody>
                    <a:bodyPr/>
                    <a:lstStyle/>
                    <a:p>
                      <a:pPr algn="l" fontAlgn="b"/>
                      <a:r>
                        <a:rPr lang="it-IT" sz="1200" b="1" u="none" strike="noStrike">
                          <a:effectLst/>
                          <a:latin typeface="Avenir Book" panose="02000503020000020003" pitchFamily="2" charset="0"/>
                        </a:rPr>
                        <a:t>Orario di lavoro</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714959521"/>
                  </a:ext>
                </a:extLst>
              </a:tr>
            </a:tbl>
          </a:graphicData>
        </a:graphic>
      </p:graphicFrame>
      <p:graphicFrame>
        <p:nvGraphicFramePr>
          <p:cNvPr id="7" name="Tabella 6">
            <a:extLst>
              <a:ext uri="{FF2B5EF4-FFF2-40B4-BE49-F238E27FC236}">
                <a16:creationId xmlns:a16="http://schemas.microsoft.com/office/drawing/2014/main" id="{8D804C84-1036-3344-9F48-56FD6E22BB8B}"/>
              </a:ext>
            </a:extLst>
          </p:cNvPr>
          <p:cNvGraphicFramePr>
            <a:graphicFrameLocks noGrp="1"/>
          </p:cNvGraphicFramePr>
          <p:nvPr/>
        </p:nvGraphicFramePr>
        <p:xfrm>
          <a:off x="8409608" y="3353673"/>
          <a:ext cx="3352800" cy="1208405"/>
        </p:xfrm>
        <a:graphic>
          <a:graphicData uri="http://schemas.openxmlformats.org/drawingml/2006/table">
            <a:tbl>
              <a:tblPr>
                <a:tableStyleId>{5C22544A-7EE6-4342-B048-85BDC9FD1C3A}</a:tableStyleId>
              </a:tblPr>
              <a:tblGrid>
                <a:gridCol w="3352800">
                  <a:extLst>
                    <a:ext uri="{9D8B030D-6E8A-4147-A177-3AD203B41FA5}">
                      <a16:colId xmlns:a16="http://schemas.microsoft.com/office/drawing/2014/main" val="1963368733"/>
                    </a:ext>
                  </a:extLst>
                </a:gridCol>
              </a:tblGrid>
              <a:tr h="203200">
                <a:tc>
                  <a:txBody>
                    <a:bodyPr/>
                    <a:lstStyle/>
                    <a:p>
                      <a:pPr algn="l" fontAlgn="b"/>
                      <a:r>
                        <a:rPr lang="it-IT" sz="1200" b="1" u="none" strike="noStrike">
                          <a:effectLst/>
                          <a:latin typeface="Avenir Book" panose="02000503020000020003" pitchFamily="2" charset="0"/>
                        </a:rPr>
                        <a:t>Funzione e cultura organizzativa</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2311374022"/>
                  </a:ext>
                </a:extLst>
              </a:tr>
              <a:tr h="203200">
                <a:tc>
                  <a:txBody>
                    <a:bodyPr/>
                    <a:lstStyle/>
                    <a:p>
                      <a:pPr algn="l" fontAlgn="b"/>
                      <a:r>
                        <a:rPr lang="it-IT" sz="1200" b="1" u="none" strike="noStrike">
                          <a:effectLst/>
                          <a:latin typeface="Avenir Book" panose="02000503020000020003" pitchFamily="2" charset="0"/>
                        </a:rPr>
                        <a:t>Ruolo nell’ambito dell’organizzazione</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4118355173"/>
                  </a:ext>
                </a:extLst>
              </a:tr>
              <a:tr h="203200">
                <a:tc>
                  <a:txBody>
                    <a:bodyPr/>
                    <a:lstStyle/>
                    <a:p>
                      <a:pPr algn="l" fontAlgn="b"/>
                      <a:r>
                        <a:rPr lang="it-IT" sz="1200" b="1" u="none" strike="noStrike">
                          <a:effectLst/>
                          <a:latin typeface="Avenir Book" panose="02000503020000020003" pitchFamily="2" charset="0"/>
                        </a:rPr>
                        <a:t>Evoluzione della carriera</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1563821527"/>
                  </a:ext>
                </a:extLst>
              </a:tr>
              <a:tr h="203200">
                <a:tc>
                  <a:txBody>
                    <a:bodyPr/>
                    <a:lstStyle/>
                    <a:p>
                      <a:pPr algn="l" fontAlgn="b"/>
                      <a:r>
                        <a:rPr lang="it-IT" sz="1200" b="1" u="none" strike="noStrike">
                          <a:effectLst/>
                          <a:latin typeface="Avenir Book" panose="02000503020000020003" pitchFamily="2" charset="0"/>
                        </a:rPr>
                        <a:t>Autonomia decisionale controllo del lavoro</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703120540"/>
                  </a:ext>
                </a:extLst>
              </a:tr>
              <a:tr h="203200">
                <a:tc>
                  <a:txBody>
                    <a:bodyPr/>
                    <a:lstStyle/>
                    <a:p>
                      <a:pPr algn="l" fontAlgn="b"/>
                      <a:r>
                        <a:rPr lang="it-IT" sz="1200" b="1" u="none" strike="noStrike">
                          <a:effectLst/>
                          <a:latin typeface="Avenir Book" panose="02000503020000020003" pitchFamily="2" charset="0"/>
                        </a:rPr>
                        <a:t>Rapporti interpersonali sul lavoro</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784164515"/>
                  </a:ext>
                </a:extLst>
              </a:tr>
              <a:tr h="190500">
                <a:tc>
                  <a:txBody>
                    <a:bodyPr/>
                    <a:lstStyle/>
                    <a:p>
                      <a:pPr algn="l" fontAlgn="b"/>
                      <a:r>
                        <a:rPr lang="it-IT" sz="1200" b="1" u="none" strike="noStrike">
                          <a:effectLst/>
                          <a:latin typeface="Avenir Book" panose="02000503020000020003" pitchFamily="2" charset="0"/>
                        </a:rPr>
                        <a:t>Interfaccia casa lavoro conciliazione vita/lavoro</a:t>
                      </a:r>
                      <a:endParaRPr lang="it-IT" sz="1200" b="1" i="0" u="none" strike="noStrike">
                        <a:solidFill>
                          <a:srgbClr val="1F497D"/>
                        </a:solidFill>
                        <a:effectLst/>
                        <a:latin typeface="Avenir Book" panose="02000503020000020003" pitchFamily="2" charset="0"/>
                      </a:endParaRPr>
                    </a:p>
                  </a:txBody>
                  <a:tcPr marL="9525" marR="9525" marT="9525" marB="0" anchor="b">
                    <a:solidFill>
                      <a:schemeClr val="accent6">
                        <a:lumMod val="20000"/>
                        <a:lumOff val="80000"/>
                      </a:schemeClr>
                    </a:solidFill>
                  </a:tcPr>
                </a:tc>
                <a:extLst>
                  <a:ext uri="{0D108BD9-81ED-4DB2-BD59-A6C34878D82A}">
                    <a16:rowId xmlns:a16="http://schemas.microsoft.com/office/drawing/2014/main" val="2728268963"/>
                  </a:ext>
                </a:extLst>
              </a:tr>
            </a:tbl>
          </a:graphicData>
        </a:graphic>
      </p:graphicFrame>
      <p:sp>
        <p:nvSpPr>
          <p:cNvPr id="4" name="Rettangolo con angoli arrotondati 3">
            <a:extLst>
              <a:ext uri="{FF2B5EF4-FFF2-40B4-BE49-F238E27FC236}">
                <a16:creationId xmlns:a16="http://schemas.microsoft.com/office/drawing/2014/main" id="{AB45CA6F-EA6C-1806-1D20-B69C77F60776}"/>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VALUTAZIONE PRELIMINARE</a:t>
            </a:r>
            <a:endParaRPr lang="it-IT">
              <a:solidFill>
                <a:schemeClr val="bg1"/>
              </a:solidFill>
            </a:endParaRPr>
          </a:p>
        </p:txBody>
      </p:sp>
      <p:sp>
        <p:nvSpPr>
          <p:cNvPr id="8" name="TextBox 6">
            <a:extLst>
              <a:ext uri="{FF2B5EF4-FFF2-40B4-BE49-F238E27FC236}">
                <a16:creationId xmlns:a16="http://schemas.microsoft.com/office/drawing/2014/main" id="{116F81E8-7486-82B2-BB2E-D65D4F212C7A}"/>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9" name="Gruppo 8">
            <a:extLst>
              <a:ext uri="{FF2B5EF4-FFF2-40B4-BE49-F238E27FC236}">
                <a16:creationId xmlns:a16="http://schemas.microsoft.com/office/drawing/2014/main" id="{E6B9D95B-92A2-2C7A-8892-F77692F48401}"/>
              </a:ext>
            </a:extLst>
          </p:cNvPr>
          <p:cNvGrpSpPr/>
          <p:nvPr/>
        </p:nvGrpSpPr>
        <p:grpSpPr>
          <a:xfrm>
            <a:off x="10179636" y="6527800"/>
            <a:ext cx="1910765" cy="248708"/>
            <a:chOff x="9251115" y="6489227"/>
            <a:chExt cx="2866147" cy="373062"/>
          </a:xfrm>
        </p:grpSpPr>
        <p:pic>
          <p:nvPicPr>
            <p:cNvPr id="10" name="Picture 7">
              <a:extLst>
                <a:ext uri="{FF2B5EF4-FFF2-40B4-BE49-F238E27FC236}">
                  <a16:creationId xmlns:a16="http://schemas.microsoft.com/office/drawing/2014/main" id="{9095F0AB-49C3-F0D3-408A-1C31C7111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magine che contiene disegnando&#10;&#10;Descrizione generata automaticamente">
              <a:extLst>
                <a:ext uri="{FF2B5EF4-FFF2-40B4-BE49-F238E27FC236}">
                  <a16:creationId xmlns:a16="http://schemas.microsoft.com/office/drawing/2014/main" id="{85745E15-20CE-C73B-634C-941498BF9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descr="Immagine che contiene Carattere, Elementi grafici, grafica, schermata&#10;&#10;Descrizione generata automaticamente">
              <a:extLst>
                <a:ext uri="{FF2B5EF4-FFF2-40B4-BE49-F238E27FC236}">
                  <a16:creationId xmlns:a16="http://schemas.microsoft.com/office/drawing/2014/main" id="{EFF98C8A-14B0-86CE-86C5-7AF1DFA59281}"/>
                </a:ext>
              </a:extLst>
            </p:cNvPr>
            <p:cNvPicPr>
              <a:picLocks noChangeAspect="1"/>
            </p:cNvPicPr>
            <p:nvPr/>
          </p:nvPicPr>
          <p:blipFill>
            <a:blip r:embed="rId5"/>
            <a:stretch>
              <a:fillRect/>
            </a:stretch>
          </p:blipFill>
          <p:spPr>
            <a:xfrm>
              <a:off x="9251115" y="6519596"/>
              <a:ext cx="1577501" cy="317451"/>
            </a:xfrm>
            <a:prstGeom prst="rect">
              <a:avLst/>
            </a:prstGeom>
          </p:spPr>
        </p:pic>
      </p:grpSp>
    </p:spTree>
    <p:extLst>
      <p:ext uri="{BB962C8B-B14F-4D97-AF65-F5344CB8AC3E}">
        <p14:creationId xmlns:p14="http://schemas.microsoft.com/office/powerpoint/2010/main" val="3078069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con angoli arrotondati 8">
            <a:extLst>
              <a:ext uri="{FF2B5EF4-FFF2-40B4-BE49-F238E27FC236}">
                <a16:creationId xmlns:a16="http://schemas.microsoft.com/office/drawing/2014/main" id="{49441E30-7600-5840-9763-2483B1A7FA97}"/>
              </a:ext>
            </a:extLst>
          </p:cNvPr>
          <p:cNvSpPr/>
          <p:nvPr/>
        </p:nvSpPr>
        <p:spPr>
          <a:xfrm>
            <a:off x="74951" y="1618139"/>
            <a:ext cx="12042098" cy="3621722"/>
          </a:xfrm>
          <a:prstGeom prst="roundRect">
            <a:avLst/>
          </a:prstGeom>
          <a:solidFill>
            <a:srgbClr val="448A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4000" b="1">
                <a:solidFill>
                  <a:srgbClr val="FF0000"/>
                </a:solidFill>
                <a:latin typeface="Avenir Book"/>
              </a:rPr>
              <a:t>{{</a:t>
            </a:r>
            <a:r>
              <a:rPr lang="en-US" altLang="it-IT" sz="4000" b="1" err="1">
                <a:solidFill>
                  <a:srgbClr val="FF0000"/>
                </a:solidFill>
                <a:latin typeface="Avenir Book"/>
              </a:rPr>
              <a:t>nome_azienda</a:t>
            </a:r>
            <a:r>
              <a:rPr lang="en-US" altLang="it-IT" sz="4000" b="1">
                <a:solidFill>
                  <a:srgbClr val="FF0000"/>
                </a:solidFill>
                <a:latin typeface="Avenir Book"/>
              </a:rPr>
              <a:t>}}</a:t>
            </a:r>
            <a:endParaRPr lang="en-US" altLang="it-IT" sz="4000" b="1">
              <a:solidFill>
                <a:srgbClr val="FF0000"/>
              </a:solidFill>
              <a:highlight>
                <a:srgbClr val="FFFF00"/>
              </a:highlight>
              <a:latin typeface="Avenir Book" panose="02000503020000020003" pitchFamily="2" charset="0"/>
            </a:endParaRPr>
          </a:p>
          <a:p>
            <a:endParaRPr lang="en-US" altLang="it-IT" sz="300" b="1">
              <a:solidFill>
                <a:schemeClr val="bg1"/>
              </a:solidFill>
              <a:latin typeface="Avenir Book" panose="02000503020000020003" pitchFamily="2" charset="0"/>
            </a:endParaRPr>
          </a:p>
        </p:txBody>
      </p:sp>
      <p:grpSp>
        <p:nvGrpSpPr>
          <p:cNvPr id="3" name="Gruppo 2">
            <a:extLst>
              <a:ext uri="{FF2B5EF4-FFF2-40B4-BE49-F238E27FC236}">
                <a16:creationId xmlns:a16="http://schemas.microsoft.com/office/drawing/2014/main" id="{52DE98C8-65C4-877E-2C7F-9AD9BE90B71C}"/>
              </a:ext>
            </a:extLst>
          </p:cNvPr>
          <p:cNvGrpSpPr/>
          <p:nvPr/>
        </p:nvGrpSpPr>
        <p:grpSpPr>
          <a:xfrm>
            <a:off x="10179636" y="6527800"/>
            <a:ext cx="1910765" cy="248708"/>
            <a:chOff x="9251115" y="6489227"/>
            <a:chExt cx="2866147" cy="373062"/>
          </a:xfrm>
        </p:grpSpPr>
        <p:pic>
          <p:nvPicPr>
            <p:cNvPr id="4" name="Picture 7">
              <a:extLst>
                <a:ext uri="{FF2B5EF4-FFF2-40B4-BE49-F238E27FC236}">
                  <a16:creationId xmlns:a16="http://schemas.microsoft.com/office/drawing/2014/main" id="{ED57C811-6B37-B1EE-08BE-A822CE1488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magine che contiene disegnando&#10;&#10;Descrizione generata automaticamente">
              <a:extLst>
                <a:ext uri="{FF2B5EF4-FFF2-40B4-BE49-F238E27FC236}">
                  <a16:creationId xmlns:a16="http://schemas.microsoft.com/office/drawing/2014/main" id="{D1522F3A-D85D-835C-E2BB-D3F9250ED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descr="Immagine che contiene Carattere, Elementi grafici, grafica, schermata&#10;&#10;Descrizione generata automaticamente">
              <a:extLst>
                <a:ext uri="{FF2B5EF4-FFF2-40B4-BE49-F238E27FC236}">
                  <a16:creationId xmlns:a16="http://schemas.microsoft.com/office/drawing/2014/main" id="{AFA7FC3F-2A71-8560-5B7B-240CB157EA05}"/>
                </a:ext>
              </a:extLst>
            </p:cNvPr>
            <p:cNvPicPr>
              <a:picLocks noChangeAspect="1"/>
            </p:cNvPicPr>
            <p:nvPr/>
          </p:nvPicPr>
          <p:blipFill>
            <a:blip r:embed="rId5"/>
            <a:stretch>
              <a:fillRect/>
            </a:stretch>
          </p:blipFill>
          <p:spPr>
            <a:xfrm>
              <a:off x="9251115" y="6519596"/>
              <a:ext cx="1577501" cy="317451"/>
            </a:xfrm>
            <a:prstGeom prst="rect">
              <a:avLst/>
            </a:prstGeom>
          </p:spPr>
        </p:pic>
      </p:grpSp>
      <p:sp>
        <p:nvSpPr>
          <p:cNvPr id="7" name="CasellaDiTesto 6">
            <a:extLst>
              <a:ext uri="{FF2B5EF4-FFF2-40B4-BE49-F238E27FC236}">
                <a16:creationId xmlns:a16="http://schemas.microsoft.com/office/drawing/2014/main" id="{39945EB9-0BD5-7D22-812C-1D02872CE9A6}"/>
              </a:ext>
            </a:extLst>
          </p:cNvPr>
          <p:cNvSpPr txBox="1"/>
          <p:nvPr/>
        </p:nvSpPr>
        <p:spPr>
          <a:xfrm rot="5400000">
            <a:off x="1450544" y="3965570"/>
            <a:ext cx="480003" cy="5373167"/>
          </a:xfrm>
          <a:prstGeom prst="rect">
            <a:avLst/>
          </a:prstGeom>
          <a:noFill/>
        </p:spPr>
        <p:txBody>
          <a:bodyPr vert="vert270" wrap="square" rtlCol="0">
            <a:spAutoFit/>
          </a:bodyPr>
          <a:lstStyle/>
          <a:p>
            <a:pPr algn="ctr">
              <a:lnSpc>
                <a:spcPts val="2613"/>
              </a:lnSpc>
            </a:pPr>
            <a:r>
              <a:rPr lang="en-US" sz="1200">
                <a:solidFill>
                  <a:srgbClr val="212E23"/>
                </a:solidFill>
                <a:latin typeface="Avenir Book" panose="02000503020000020003" pitchFamily="2" charset="0"/>
              </a:rPr>
              <a:t>MATERIALE RISERVATO NON DIVULGABILE</a:t>
            </a:r>
          </a:p>
        </p:txBody>
      </p:sp>
    </p:spTree>
    <p:extLst>
      <p:ext uri="{BB962C8B-B14F-4D97-AF65-F5344CB8AC3E}">
        <p14:creationId xmlns:p14="http://schemas.microsoft.com/office/powerpoint/2010/main" val="2741517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3">
            <a:extLst>
              <a:ext uri="{FF2B5EF4-FFF2-40B4-BE49-F238E27FC236}">
                <a16:creationId xmlns:a16="http://schemas.microsoft.com/office/drawing/2014/main" id="{D3F3BB52-7004-9E46-8A4A-6BF38F21F6D4}"/>
              </a:ext>
            </a:extLst>
          </p:cNvPr>
          <p:cNvSpPr txBox="1">
            <a:spLocks noChangeArrowheads="1"/>
          </p:cNvSpPr>
          <p:nvPr/>
        </p:nvSpPr>
        <p:spPr bwMode="auto">
          <a:xfrm>
            <a:off x="412744" y="4621918"/>
            <a:ext cx="11076891" cy="238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it-IT" altLang="it-IT" sz="1200" b="1">
                <a:highlight>
                  <a:srgbClr val="FFFF00"/>
                </a:highlight>
                <a:latin typeface="Avenir Book"/>
                <a:ea typeface="MS PGothic"/>
              </a:rPr>
              <a:t>Legenda.  </a:t>
            </a:r>
            <a:r>
              <a:rPr lang="it-IT" altLang="it-IT" sz="1200">
                <a:highlight>
                  <a:srgbClr val="FFFF00"/>
                </a:highlight>
                <a:latin typeface="Avenir Book"/>
                <a:ea typeface="MS PGothic"/>
              </a:rPr>
              <a:t>A = Andamento indicatore aumentato</a:t>
            </a:r>
          </a:p>
          <a:p>
            <a:r>
              <a:rPr lang="it-IT" altLang="it-IT" sz="1200">
                <a:highlight>
                  <a:srgbClr val="FFFF00"/>
                </a:highlight>
                <a:latin typeface="Avenir Book"/>
                <a:ea typeface="MS PGothic"/>
              </a:rPr>
              <a:t>                 D = Andamento indicatore diminuito</a:t>
            </a:r>
          </a:p>
          <a:p>
            <a:r>
              <a:rPr lang="it-IT" altLang="it-IT" sz="1200">
                <a:highlight>
                  <a:srgbClr val="FFFF00"/>
                </a:highlight>
                <a:latin typeface="Avenir Book"/>
                <a:ea typeface="MS PGothic"/>
              </a:rPr>
              <a:t>                 NA/I = Dato non applicabile/Inalterato</a:t>
            </a:r>
          </a:p>
          <a:p>
            <a:r>
              <a:rPr lang="it-IT" altLang="it-IT" sz="1200">
                <a:highlight>
                  <a:srgbClr val="FFFF00"/>
                </a:highlight>
                <a:latin typeface="Avenir Book"/>
                <a:ea typeface="MS PGothic"/>
              </a:rPr>
              <a:t>                 ND/I = Dato non disponibile/Inalterato</a:t>
            </a:r>
          </a:p>
          <a:p>
            <a:r>
              <a:rPr lang="it-IT" altLang="it-IT" sz="1200">
                <a:highlight>
                  <a:srgbClr val="FFFF00"/>
                </a:highlight>
                <a:latin typeface="Avenir Book"/>
                <a:ea typeface="MS PGothic"/>
              </a:rPr>
              <a:t>                 NO = Indicatore non presente </a:t>
            </a:r>
          </a:p>
          <a:p>
            <a:r>
              <a:rPr lang="it-IT" altLang="it-IT" sz="1200">
                <a:highlight>
                  <a:srgbClr val="FFFF00"/>
                </a:highlight>
                <a:latin typeface="Avenir Book"/>
                <a:ea typeface="MS PGothic"/>
              </a:rPr>
              <a:t>                 SI = Indicatore presente</a:t>
            </a:r>
          </a:p>
          <a:p>
            <a:r>
              <a:rPr lang="it-IT" altLang="it-IT" sz="1200">
                <a:solidFill>
                  <a:srgbClr val="FF0000"/>
                </a:solidFill>
                <a:highlight>
                  <a:srgbClr val="FFFF00"/>
                </a:highlight>
                <a:latin typeface="Avenir Book"/>
                <a:ea typeface="MS PGothic"/>
              </a:rPr>
              <a:t>(INSEIRE LEGENDA CORRETTA IN BASE ALL’AZIENDA)</a:t>
            </a:r>
            <a:r>
              <a:rPr lang="it-IT" altLang="it-IT">
                <a:latin typeface="Avenir Book"/>
                <a:ea typeface="MS PGothic"/>
              </a:rPr>
              <a:t>	</a:t>
            </a:r>
          </a:p>
          <a:p>
            <a:r>
              <a:rPr lang="it-IT" altLang="it-IT" sz="1200" b="1">
                <a:latin typeface="Avenir Book"/>
                <a:ea typeface="MS PGothic"/>
              </a:rPr>
              <a:t>Nota.</a:t>
            </a:r>
            <a:r>
              <a:rPr lang="it-IT" altLang="it-IT">
                <a:latin typeface="Avenir Book"/>
                <a:ea typeface="MS PGothic"/>
              </a:rPr>
              <a:t> </a:t>
            </a:r>
            <a:r>
              <a:rPr lang="it-IT" sz="1200">
                <a:solidFill>
                  <a:srgbClr val="FF0000"/>
                </a:solidFill>
                <a:latin typeface="Avenir Book"/>
                <a:ea typeface="MS PGothic"/>
              </a:rPr>
              <a:t>I dati relativi ai primi otto indicatori per l'anno 2019 non sono disponibili per assenza di sistemi di tracciamento. In linea con le indicazioni INAIL, in presenza di dati non disponibili, il parametro è stato considerato inalterato in modo da non variare in senso positivo o negativo il livello di rischio. </a:t>
            </a:r>
            <a:r>
              <a:rPr lang="it-IT" altLang="it-IT" sz="1100">
                <a:solidFill>
                  <a:srgbClr val="FF0000"/>
                </a:solidFill>
                <a:highlight>
                  <a:srgbClr val="FFFF00"/>
                </a:highlight>
                <a:latin typeface="Avenir Book"/>
                <a:ea typeface="MS PGothic"/>
              </a:rPr>
              <a:t>(INSEIRE EVENTUALE NOTA CORRETTA IN BASE ALL’AZIENDA)</a:t>
            </a:r>
            <a:r>
              <a:rPr lang="it-IT" altLang="it-IT" sz="1100">
                <a:latin typeface="Avenir Book"/>
                <a:ea typeface="MS PGothic"/>
              </a:rPr>
              <a:t>	</a:t>
            </a:r>
          </a:p>
          <a:p>
            <a:endParaRPr lang="it-IT" altLang="it-IT">
              <a:solidFill>
                <a:srgbClr val="FF0000"/>
              </a:solidFill>
              <a:latin typeface="Avenir Book"/>
              <a:ea typeface="MS PGothic"/>
            </a:endParaRPr>
          </a:p>
        </p:txBody>
      </p:sp>
      <p:sp>
        <p:nvSpPr>
          <p:cNvPr id="2" name="Rettangolo con angoli arrotondati 1">
            <a:extLst>
              <a:ext uri="{FF2B5EF4-FFF2-40B4-BE49-F238E27FC236}">
                <a16:creationId xmlns:a16="http://schemas.microsoft.com/office/drawing/2014/main" id="{37B52D3F-892B-4CFF-A720-50586B965D71}"/>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ANDAMENTO EVENTI SENTINELLA</a:t>
            </a:r>
            <a:endParaRPr lang="it-IT">
              <a:solidFill>
                <a:schemeClr val="bg1"/>
              </a:solidFill>
            </a:endParaRPr>
          </a:p>
        </p:txBody>
      </p:sp>
      <p:pic>
        <p:nvPicPr>
          <p:cNvPr id="4" name="Immagine 3" descr="{{indicatori_eventi}}">
            <a:extLst>
              <a:ext uri="{FF2B5EF4-FFF2-40B4-BE49-F238E27FC236}">
                <a16:creationId xmlns:a16="http://schemas.microsoft.com/office/drawing/2014/main" id="{CB92CB0C-38FD-15AE-4FD1-9119396AE6CB}"/>
              </a:ext>
            </a:extLst>
          </p:cNvPr>
          <p:cNvPicPr>
            <a:picLocks noChangeAspect="1"/>
          </p:cNvPicPr>
          <p:nvPr/>
        </p:nvPicPr>
        <p:blipFill>
          <a:blip r:embed="rId4"/>
          <a:stretch>
            <a:fillRect/>
          </a:stretch>
        </p:blipFill>
        <p:spPr>
          <a:xfrm>
            <a:off x="678973" y="1083816"/>
            <a:ext cx="7772400" cy="3537105"/>
          </a:xfrm>
          <a:prstGeom prst="rect">
            <a:avLst/>
          </a:prstGeom>
        </p:spPr>
      </p:pic>
      <p:sp>
        <p:nvSpPr>
          <p:cNvPr id="3" name="Rettangolo 2">
            <a:extLst>
              <a:ext uri="{FF2B5EF4-FFF2-40B4-BE49-F238E27FC236}">
                <a16:creationId xmlns:a16="http://schemas.microsoft.com/office/drawing/2014/main" id="{FD30771F-59BF-E256-0B4B-77774CEF581C}"/>
              </a:ext>
            </a:extLst>
          </p:cNvPr>
          <p:cNvSpPr/>
          <p:nvPr/>
        </p:nvSpPr>
        <p:spPr>
          <a:xfrm>
            <a:off x="6486387" y="1258182"/>
            <a:ext cx="2882900" cy="195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Inserire tabella specifica per l’Azienda</a:t>
            </a:r>
          </a:p>
        </p:txBody>
      </p:sp>
      <p:sp>
        <p:nvSpPr>
          <p:cNvPr id="5" name="TextBox 6">
            <a:extLst>
              <a:ext uri="{FF2B5EF4-FFF2-40B4-BE49-F238E27FC236}">
                <a16:creationId xmlns:a16="http://schemas.microsoft.com/office/drawing/2014/main" id="{2384F4F0-75D2-CAB5-FFC4-19059D997D23}"/>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6" name="Gruppo 5">
            <a:extLst>
              <a:ext uri="{FF2B5EF4-FFF2-40B4-BE49-F238E27FC236}">
                <a16:creationId xmlns:a16="http://schemas.microsoft.com/office/drawing/2014/main" id="{62AA90B7-1141-2BC0-A5BA-6C549049E7DC}"/>
              </a:ext>
            </a:extLst>
          </p:cNvPr>
          <p:cNvGrpSpPr/>
          <p:nvPr/>
        </p:nvGrpSpPr>
        <p:grpSpPr>
          <a:xfrm>
            <a:off x="10179636" y="6527800"/>
            <a:ext cx="1910765" cy="248708"/>
            <a:chOff x="9251115" y="6489227"/>
            <a:chExt cx="2866147" cy="373062"/>
          </a:xfrm>
        </p:grpSpPr>
        <p:pic>
          <p:nvPicPr>
            <p:cNvPr id="7" name="Picture 7">
              <a:extLst>
                <a:ext uri="{FF2B5EF4-FFF2-40B4-BE49-F238E27FC236}">
                  <a16:creationId xmlns:a16="http://schemas.microsoft.com/office/drawing/2014/main" id="{75334304-889E-B019-2012-F4C3DF8473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magine che contiene disegnando&#10;&#10;Descrizione generata automaticamente">
              <a:extLst>
                <a:ext uri="{FF2B5EF4-FFF2-40B4-BE49-F238E27FC236}">
                  <a16:creationId xmlns:a16="http://schemas.microsoft.com/office/drawing/2014/main" id="{284E84AD-2D7A-2C0D-661D-3A5188850D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Carattere, Elementi grafici, grafica, schermata&#10;&#10;Descrizione generata automaticamente">
              <a:extLst>
                <a:ext uri="{FF2B5EF4-FFF2-40B4-BE49-F238E27FC236}">
                  <a16:creationId xmlns:a16="http://schemas.microsoft.com/office/drawing/2014/main" id="{CF8EF34C-84C7-913C-8E65-604760E5CCB6}"/>
                </a:ext>
              </a:extLst>
            </p:cNvPr>
            <p:cNvPicPr>
              <a:picLocks noChangeAspect="1"/>
            </p:cNvPicPr>
            <p:nvPr/>
          </p:nvPicPr>
          <p:blipFill>
            <a:blip r:embed="rId7"/>
            <a:stretch>
              <a:fillRect/>
            </a:stretch>
          </p:blipFill>
          <p:spPr>
            <a:xfrm>
              <a:off x="9251115" y="6519596"/>
              <a:ext cx="1577501" cy="317451"/>
            </a:xfrm>
            <a:prstGeom prst="rect">
              <a:avLst/>
            </a:prstGeom>
          </p:spPr>
        </p:pic>
      </p:grpSp>
    </p:spTree>
    <p:extLst>
      <p:ext uri="{BB962C8B-B14F-4D97-AF65-F5344CB8AC3E}">
        <p14:creationId xmlns:p14="http://schemas.microsoft.com/office/powerpoint/2010/main" val="1417864388"/>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3" descr="{{semaforo_gruppo_omogeneo}}">
            <a:extLst>
              <a:ext uri="{FF2B5EF4-FFF2-40B4-BE49-F238E27FC236}">
                <a16:creationId xmlns:a16="http://schemas.microsoft.com/office/drawing/2014/main" id="{4D229974-B3BC-F543-8E22-B06BD8CB6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44" y="4611251"/>
            <a:ext cx="107791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96FAF3F9-7DD2-AE42-86AD-5B11D18255C9}"/>
              </a:ext>
            </a:extLst>
          </p:cNvPr>
          <p:cNvSpPr txBox="1">
            <a:spLocks noChangeArrowheads="1"/>
          </p:cNvSpPr>
          <p:nvPr/>
        </p:nvSpPr>
        <p:spPr bwMode="auto">
          <a:xfrm>
            <a:off x="1305031" y="6450609"/>
            <a:ext cx="40608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spcBef>
                <a:spcPts val="2000"/>
              </a:spcBef>
              <a:buClr>
                <a:schemeClr val="accent1"/>
              </a:buClr>
              <a:buFont typeface="Wingdings 2" pitchFamily="2" charset="2"/>
              <a:buChar char=""/>
              <a:defRPr sz="2000">
                <a:solidFill>
                  <a:srgbClr val="0783FF"/>
                </a:solidFill>
                <a:latin typeface="Century Gothic" panose="020B0502020202020204" pitchFamily="34" charset="0"/>
                <a:ea typeface="MS PGothic" panose="020B0600070205080204" pitchFamily="34" charset="-128"/>
              </a:defRPr>
            </a:lvl1pPr>
            <a:lvl2pPr marL="685800" indent="-336550">
              <a:spcBef>
                <a:spcPts val="600"/>
              </a:spcBef>
              <a:buClr>
                <a:srgbClr val="4D4D4D"/>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2pPr>
            <a:lvl3pPr marL="1035050" indent="-349250">
              <a:spcBef>
                <a:spcPts val="600"/>
              </a:spcBef>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3pPr>
            <a:lvl4pPr indent="-336550">
              <a:spcBef>
                <a:spcPts val="600"/>
              </a:spcBef>
              <a:buClr>
                <a:srgbClr val="4D4D4D"/>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4pPr>
            <a:lvl5pPr marL="1720850" indent="-349250">
              <a:spcBef>
                <a:spcPts val="600"/>
              </a:spcBef>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5pPr>
            <a:lvl6pPr marL="21780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6pPr>
            <a:lvl7pPr marL="26352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7pPr>
            <a:lvl8pPr marL="30924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8pPr>
            <a:lvl9pPr marL="3549650" indent="-349250" eaLnBrk="0" fontAlgn="base" hangingPunct="0">
              <a:spcBef>
                <a:spcPts val="600"/>
              </a:spcBef>
              <a:spcAft>
                <a:spcPct val="0"/>
              </a:spcAft>
              <a:buClr>
                <a:schemeClr val="accent1"/>
              </a:buClr>
              <a:buFont typeface="Wingdings 2" pitchFamily="2" charset="2"/>
              <a:buChar char=""/>
              <a:defRPr>
                <a:solidFill>
                  <a:srgbClr val="0783FF"/>
                </a:solidFill>
                <a:latin typeface="Century Gothic" panose="020B0502020202020204" pitchFamily="34" charset="0"/>
                <a:ea typeface="MS PGothic" panose="020B0600070205080204" pitchFamily="34" charset="-128"/>
              </a:defRPr>
            </a:lvl9pPr>
          </a:lstStyle>
          <a:p>
            <a:pPr algn="just">
              <a:buNone/>
            </a:pPr>
            <a:r>
              <a:rPr lang="it-IT" altLang="it-IT" dirty="0">
                <a:solidFill>
                  <a:schemeClr val="bg2">
                    <a:lumMod val="10000"/>
                  </a:schemeClr>
                </a:solidFill>
                <a:latin typeface="Avenir Book"/>
                <a:ea typeface="MS PGothic"/>
                <a:cs typeface="Arial"/>
              </a:rPr>
              <a:t>{{</a:t>
            </a:r>
            <a:r>
              <a:rPr lang="it-IT" altLang="it-IT" dirty="0" err="1">
                <a:solidFill>
                  <a:schemeClr val="bg2">
                    <a:lumMod val="10000"/>
                  </a:schemeClr>
                </a:solidFill>
                <a:latin typeface="Avenir Book"/>
                <a:ea typeface="MS PGothic"/>
                <a:cs typeface="Arial"/>
              </a:rPr>
              <a:t>gruppo_omogeneo_rischio</a:t>
            </a:r>
            <a:r>
              <a:rPr lang="it-IT" altLang="it-IT" dirty="0">
                <a:solidFill>
                  <a:schemeClr val="bg2">
                    <a:lumMod val="10000"/>
                  </a:schemeClr>
                </a:solidFill>
                <a:latin typeface="Avenir Book"/>
                <a:ea typeface="MS PGothic"/>
                <a:cs typeface="Arial"/>
              </a:rPr>
              <a:t>}}</a:t>
            </a:r>
            <a:endParaRPr lang="it-IT" sz="900" u="sng" dirty="0">
              <a:solidFill>
                <a:schemeClr val="bg2">
                  <a:lumMod val="10000"/>
                </a:schemeClr>
              </a:solidFill>
              <a:latin typeface="Menlo"/>
              <a:cs typeface="Arial" panose="020B0604020202020204" pitchFamily="34" charset="0"/>
            </a:endParaRPr>
          </a:p>
          <a:p>
            <a:pPr algn="just">
              <a:buNone/>
            </a:pPr>
            <a:endParaRPr lang="it-IT" altLang="it-IT" dirty="0">
              <a:solidFill>
                <a:schemeClr val="bg2">
                  <a:lumMod val="10000"/>
                </a:schemeClr>
              </a:solidFill>
              <a:latin typeface="Avenir Book"/>
              <a:cs typeface="Arial" panose="020B0604020202020204" pitchFamily="34" charset="0"/>
            </a:endParaRPr>
          </a:p>
          <a:p>
            <a:pPr algn="just" defTabSz="914400">
              <a:buFont typeface="Wingdings 2" pitchFamily="2" charset="2"/>
              <a:buNone/>
            </a:pPr>
            <a:endParaRPr lang="en-US" altLang="it-IT">
              <a:latin typeface="Avenir Book" panose="02000503020000020003" pitchFamily="2" charset="0"/>
              <a:cs typeface="Arial" panose="020B0604020202020204" pitchFamily="34" charset="0"/>
            </a:endParaRPr>
          </a:p>
          <a:p>
            <a:pPr algn="just" defTabSz="914400">
              <a:buFont typeface="Wingdings 2" pitchFamily="2" charset="2"/>
              <a:buNone/>
            </a:pPr>
            <a:endParaRPr lang="en-US" altLang="it-IT">
              <a:solidFill>
                <a:srgbClr val="000000"/>
              </a:solidFill>
              <a:latin typeface="Avenir Book" panose="02000503020000020003" pitchFamily="2" charset="0"/>
              <a:cs typeface="Arial" panose="020B0604020202020204" pitchFamily="34" charset="0"/>
            </a:endParaRPr>
          </a:p>
        </p:txBody>
      </p:sp>
      <p:pic>
        <p:nvPicPr>
          <p:cNvPr id="3" name="Immagine 2" descr="{{eventi_gruppo_omogeneo}}">
            <a:extLst>
              <a:ext uri="{FF2B5EF4-FFF2-40B4-BE49-F238E27FC236}">
                <a16:creationId xmlns:a16="http://schemas.microsoft.com/office/drawing/2014/main" id="{B281C522-284F-275E-AD5F-73CBFDC24DC3}"/>
              </a:ext>
            </a:extLst>
          </p:cNvPr>
          <p:cNvPicPr>
            <a:picLocks noChangeAspect="1"/>
          </p:cNvPicPr>
          <p:nvPr/>
        </p:nvPicPr>
        <p:blipFill>
          <a:blip r:embed="rId5"/>
          <a:stretch>
            <a:fillRect/>
          </a:stretch>
        </p:blipFill>
        <p:spPr>
          <a:xfrm>
            <a:off x="3322007" y="985489"/>
            <a:ext cx="5213184" cy="5348642"/>
          </a:xfrm>
          <a:prstGeom prst="rect">
            <a:avLst/>
          </a:prstGeom>
        </p:spPr>
      </p:pic>
      <p:sp>
        <p:nvSpPr>
          <p:cNvPr id="22" name="Ovale 21">
            <a:extLst>
              <a:ext uri="{FF2B5EF4-FFF2-40B4-BE49-F238E27FC236}">
                <a16:creationId xmlns:a16="http://schemas.microsoft.com/office/drawing/2014/main" id="{31DCDE97-5DE2-934B-938B-6538D23EB07A}"/>
              </a:ext>
            </a:extLst>
          </p:cNvPr>
          <p:cNvSpPr/>
          <p:nvPr/>
        </p:nvSpPr>
        <p:spPr>
          <a:xfrm>
            <a:off x="4757151" y="4591918"/>
            <a:ext cx="480767" cy="1319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B5C53E17-879E-0CAF-B9AB-E6B56652AFB6}"/>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b="1">
                <a:solidFill>
                  <a:schemeClr val="bg1"/>
                </a:solidFill>
                <a:latin typeface="Avenir Book"/>
              </a:rPr>
              <a:t>LISTA DI CONTROLLO {{</a:t>
            </a:r>
            <a:r>
              <a:rPr lang="it-IT" sz="2400" b="1" err="1">
                <a:solidFill>
                  <a:schemeClr val="bg1"/>
                </a:solidFill>
                <a:latin typeface="Avenir Book"/>
              </a:rPr>
              <a:t>gruppo_omogeneo_testuale_nome</a:t>
            </a:r>
            <a:r>
              <a:rPr lang="it-IT" sz="2400" b="1">
                <a:solidFill>
                  <a:schemeClr val="bg1"/>
                </a:solidFill>
                <a:latin typeface="Avenir Book"/>
              </a:rPr>
              <a:t>}}</a:t>
            </a:r>
            <a:endParaRPr lang="it-IT">
              <a:solidFill>
                <a:schemeClr val="bg1"/>
              </a:solidFill>
              <a:latin typeface="Calibri" panose="020F0502020204030204"/>
              <a:ea typeface="Calibri" panose="020F0502020204030204"/>
              <a:cs typeface="Calibri" panose="020F0502020204030204"/>
            </a:endParaRPr>
          </a:p>
          <a:p>
            <a:pPr algn="ctr"/>
            <a:endParaRPr lang="it-IT" sz="2400" b="1">
              <a:solidFill>
                <a:schemeClr val="bg1"/>
              </a:solidFill>
              <a:latin typeface="Avenir Book"/>
            </a:endParaRPr>
          </a:p>
        </p:txBody>
      </p:sp>
      <p:sp>
        <p:nvSpPr>
          <p:cNvPr id="5" name="TextBox 6">
            <a:extLst>
              <a:ext uri="{FF2B5EF4-FFF2-40B4-BE49-F238E27FC236}">
                <a16:creationId xmlns:a16="http://schemas.microsoft.com/office/drawing/2014/main" id="{F5D3B170-FE35-85AF-16FC-E6774C04C9D2}"/>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6" name="Gruppo 5">
            <a:extLst>
              <a:ext uri="{FF2B5EF4-FFF2-40B4-BE49-F238E27FC236}">
                <a16:creationId xmlns:a16="http://schemas.microsoft.com/office/drawing/2014/main" id="{1D195B1E-C9FF-5F07-3063-4FEDC1639C4E}"/>
              </a:ext>
            </a:extLst>
          </p:cNvPr>
          <p:cNvGrpSpPr/>
          <p:nvPr/>
        </p:nvGrpSpPr>
        <p:grpSpPr>
          <a:xfrm>
            <a:off x="10179636" y="6527800"/>
            <a:ext cx="1910765" cy="248708"/>
            <a:chOff x="9251115" y="6489227"/>
            <a:chExt cx="2866147" cy="373062"/>
          </a:xfrm>
        </p:grpSpPr>
        <p:pic>
          <p:nvPicPr>
            <p:cNvPr id="7" name="Picture 7">
              <a:extLst>
                <a:ext uri="{FF2B5EF4-FFF2-40B4-BE49-F238E27FC236}">
                  <a16:creationId xmlns:a16="http://schemas.microsoft.com/office/drawing/2014/main" id="{0EC7CB1D-1D76-DFA7-448F-B96FEA759E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magine che contiene disegnando&#10;&#10;Descrizione generata automaticamente">
              <a:extLst>
                <a:ext uri="{FF2B5EF4-FFF2-40B4-BE49-F238E27FC236}">
                  <a16:creationId xmlns:a16="http://schemas.microsoft.com/office/drawing/2014/main" id="{458C9673-6AF1-259E-08E6-14C3743E20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descr="Immagine che contiene Carattere, Elementi grafici, grafica, schermata&#10;&#10;Descrizione generata automaticamente">
              <a:extLst>
                <a:ext uri="{FF2B5EF4-FFF2-40B4-BE49-F238E27FC236}">
                  <a16:creationId xmlns:a16="http://schemas.microsoft.com/office/drawing/2014/main" id="{866FB9B4-95F3-674F-F9E2-43FFAF0D22DB}"/>
                </a:ext>
              </a:extLst>
            </p:cNvPr>
            <p:cNvPicPr>
              <a:picLocks noChangeAspect="1"/>
            </p:cNvPicPr>
            <p:nvPr/>
          </p:nvPicPr>
          <p:blipFill>
            <a:blip r:embed="rId8"/>
            <a:stretch>
              <a:fillRect/>
            </a:stretch>
          </p:blipFill>
          <p:spPr>
            <a:xfrm>
              <a:off x="9251115" y="6519596"/>
              <a:ext cx="1577501" cy="317451"/>
            </a:xfrm>
            <a:prstGeom prst="rect">
              <a:avLst/>
            </a:prstGeom>
          </p:spPr>
        </p:pic>
      </p:grpSp>
      <p:sp>
        <p:nvSpPr>
          <p:cNvPr id="12" name="CasellaDiTesto 11">
            <a:extLst>
              <a:ext uri="{FF2B5EF4-FFF2-40B4-BE49-F238E27FC236}">
                <a16:creationId xmlns:a16="http://schemas.microsoft.com/office/drawing/2014/main" id="{AD0D87A5-3DBC-9B93-E0E9-973AC3F8351D}"/>
              </a:ext>
            </a:extLst>
          </p:cNvPr>
          <p:cNvSpPr txBox="1"/>
          <p:nvPr/>
        </p:nvSpPr>
        <p:spPr>
          <a:xfrm>
            <a:off x="665014" y="1221288"/>
            <a:ext cx="13725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dirty="0">
                <a:ea typeface="Calibri"/>
                <a:cs typeface="Calibri"/>
              </a:rPr>
              <a:t>{{</a:t>
            </a:r>
            <a:r>
              <a:rPr lang="it-IT">
                <a:ea typeface="Calibri"/>
                <a:cs typeface="Calibri"/>
              </a:rPr>
              <a:t>for_go:1</a:t>
            </a:r>
            <a:r>
              <a:rPr lang="it-IT" dirty="0">
                <a:ea typeface="Calibri"/>
                <a:cs typeface="Calibri"/>
              </a:rPr>
              <a:t>}}</a:t>
            </a:r>
            <a:endParaRPr lang="it-IT" dirty="0"/>
          </a:p>
        </p:txBody>
      </p:sp>
    </p:spTree>
    <p:extLst>
      <p:ext uri="{BB962C8B-B14F-4D97-AF65-F5344CB8AC3E}">
        <p14:creationId xmlns:p14="http://schemas.microsoft.com/office/powerpoint/2010/main" val="2328478034"/>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659826E8-B948-744B-9346-2FF8386AC18B}"/>
              </a:ext>
            </a:extLst>
          </p:cNvPr>
          <p:cNvSpPr>
            <a:spLocks noChangeArrowheads="1"/>
          </p:cNvSpPr>
          <p:nvPr/>
        </p:nvSpPr>
        <p:spPr bwMode="auto">
          <a:xfrm>
            <a:off x="1523999" y="1124360"/>
            <a:ext cx="91440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algn="ctr"/>
            <a:r>
              <a:rPr lang="it-IT" sz="2000" dirty="0">
                <a:latin typeface="Avenir Book"/>
                <a:ea typeface="ＭＳ Ｐゴシック"/>
                <a:cs typeface="Arial"/>
              </a:rPr>
              <a:t>I gruppi omogenei {{go_triennio1_verde}} presentano </a:t>
            </a:r>
            <a:r>
              <a:rPr lang="it-IT" sz="2000" b="1" dirty="0">
                <a:latin typeface="Avenir Book"/>
                <a:ea typeface="ＭＳ Ｐゴシック"/>
                <a:cs typeface="Arial"/>
              </a:rPr>
              <a:t>livelli di rischio non rilevanti </a:t>
            </a:r>
            <a:endParaRPr lang="it-IT" sz="2000">
              <a:latin typeface="Century Gothic"/>
              <a:ea typeface="ＭＳ Ｐゴシック"/>
              <a:cs typeface="Arial"/>
            </a:endParaRPr>
          </a:p>
          <a:p>
            <a:pPr algn="ctr"/>
            <a:endParaRPr lang="it-IT" altLang="it-IT" sz="2000">
              <a:latin typeface="Avenir Book" panose="02000503020000020003" pitchFamily="2" charset="0"/>
              <a:cs typeface="Arial" panose="020B0604020202020204" pitchFamily="34" charset="0"/>
            </a:endParaRPr>
          </a:p>
          <a:p>
            <a:pPr algn="ctr" eaLnBrk="1" hangingPunct="1"/>
            <a:endParaRPr lang="it-IT" altLang="it-IT" sz="2000">
              <a:latin typeface="Avenir Book" panose="02000503020000020003" pitchFamily="2" charset="0"/>
              <a:cs typeface="Arial" panose="020B0604020202020204" pitchFamily="34" charset="0"/>
            </a:endParaRPr>
          </a:p>
        </p:txBody>
      </p:sp>
      <p:pic>
        <p:nvPicPr>
          <p:cNvPr id="2" name="Immagine 3">
            <a:extLst>
              <a:ext uri="{FF2B5EF4-FFF2-40B4-BE49-F238E27FC236}">
                <a16:creationId xmlns:a16="http://schemas.microsoft.com/office/drawing/2014/main" id="{1FFA8C9C-69CB-4A2F-8E54-359BC0D31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451" y="1842999"/>
            <a:ext cx="1597096" cy="26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tangolo 2">
            <a:extLst>
              <a:ext uri="{FF2B5EF4-FFF2-40B4-BE49-F238E27FC236}">
                <a16:creationId xmlns:a16="http://schemas.microsoft.com/office/drawing/2014/main" id="{0D447A91-832A-1C49-9AA0-5D074B23DCAB}"/>
              </a:ext>
            </a:extLst>
          </p:cNvPr>
          <p:cNvSpPr/>
          <p:nvPr/>
        </p:nvSpPr>
        <p:spPr>
          <a:xfrm>
            <a:off x="1631852" y="4717977"/>
            <a:ext cx="9036148" cy="1477328"/>
          </a:xfrm>
          <a:prstGeom prst="rect">
            <a:avLst/>
          </a:prstGeom>
        </p:spPr>
        <p:txBody>
          <a:bodyPr wrap="square">
            <a:spAutoFit/>
          </a:bodyPr>
          <a:lstStyle/>
          <a:p>
            <a:pPr algn="just"/>
            <a:r>
              <a:rPr lang="it-IT">
                <a:latin typeface="Avenir Book" panose="02000503020000020003" pitchFamily="2" charset="0"/>
              </a:rPr>
              <a:t>L’analisi degli indicatori non evidenzia particolari condizioni organizzative che possono determinare la presenza di stress correlato al lavoro. Nel caso in cui la valutazione preliminare identifichi un ‘rischio non rilevante’, tale risultato va riportato nel DVR e si dovrà prevedere un ‘piano di monitoraggio’, ad esempio anche attraverso un periodico controllo dell’andamento degli Eventi sentinella.</a:t>
            </a:r>
          </a:p>
        </p:txBody>
      </p:sp>
      <p:sp>
        <p:nvSpPr>
          <p:cNvPr id="4" name="Rettangolo con angoli arrotondati 3">
            <a:extLst>
              <a:ext uri="{FF2B5EF4-FFF2-40B4-BE49-F238E27FC236}">
                <a16:creationId xmlns:a16="http://schemas.microsoft.com/office/drawing/2014/main" id="{F5895F74-50F8-73C4-F920-89D85C7850EB}"/>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SINTESI VALUTAZIONE PRELIMINARE</a:t>
            </a:r>
            <a:endParaRPr lang="it-IT">
              <a:solidFill>
                <a:schemeClr val="bg1"/>
              </a:solidFill>
            </a:endParaRPr>
          </a:p>
        </p:txBody>
      </p:sp>
      <p:sp>
        <p:nvSpPr>
          <p:cNvPr id="5" name="TextBox 6">
            <a:extLst>
              <a:ext uri="{FF2B5EF4-FFF2-40B4-BE49-F238E27FC236}">
                <a16:creationId xmlns:a16="http://schemas.microsoft.com/office/drawing/2014/main" id="{6CB1D302-DE1D-312A-9BAA-44C2FF35E0C4}"/>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6" name="Gruppo 5">
            <a:extLst>
              <a:ext uri="{FF2B5EF4-FFF2-40B4-BE49-F238E27FC236}">
                <a16:creationId xmlns:a16="http://schemas.microsoft.com/office/drawing/2014/main" id="{3201C9C3-D184-F773-D849-E864B40666D6}"/>
              </a:ext>
            </a:extLst>
          </p:cNvPr>
          <p:cNvGrpSpPr/>
          <p:nvPr/>
        </p:nvGrpSpPr>
        <p:grpSpPr>
          <a:xfrm>
            <a:off x="10179636" y="6527800"/>
            <a:ext cx="1910765" cy="248708"/>
            <a:chOff x="9251115" y="6489227"/>
            <a:chExt cx="2866147" cy="373062"/>
          </a:xfrm>
        </p:grpSpPr>
        <p:pic>
          <p:nvPicPr>
            <p:cNvPr id="7" name="Picture 7">
              <a:extLst>
                <a:ext uri="{FF2B5EF4-FFF2-40B4-BE49-F238E27FC236}">
                  <a16:creationId xmlns:a16="http://schemas.microsoft.com/office/drawing/2014/main" id="{DF9C527B-283A-6A9E-0C97-CF81DB30A6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magine che contiene disegnando&#10;&#10;Descrizione generata automaticamente">
              <a:extLst>
                <a:ext uri="{FF2B5EF4-FFF2-40B4-BE49-F238E27FC236}">
                  <a16:creationId xmlns:a16="http://schemas.microsoft.com/office/drawing/2014/main" id="{AB4ECD1A-6A8C-65DB-2EC8-59E27EF75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descr="Immagine che contiene Carattere, Elementi grafici, grafica, schermata&#10;&#10;Descrizione generata automaticamente">
              <a:extLst>
                <a:ext uri="{FF2B5EF4-FFF2-40B4-BE49-F238E27FC236}">
                  <a16:creationId xmlns:a16="http://schemas.microsoft.com/office/drawing/2014/main" id="{E7EF9A74-97FD-FFA6-617B-60338DEE1F10}"/>
                </a:ext>
              </a:extLst>
            </p:cNvPr>
            <p:cNvPicPr>
              <a:picLocks noChangeAspect="1"/>
            </p:cNvPicPr>
            <p:nvPr/>
          </p:nvPicPr>
          <p:blipFill>
            <a:blip r:embed="rId6"/>
            <a:stretch>
              <a:fillRect/>
            </a:stretch>
          </p:blipFill>
          <p:spPr>
            <a:xfrm>
              <a:off x="9251115" y="6519596"/>
              <a:ext cx="1577501" cy="317451"/>
            </a:xfrm>
            <a:prstGeom prst="rect">
              <a:avLst/>
            </a:prstGeom>
          </p:spPr>
        </p:pic>
      </p:grpSp>
      <p:sp>
        <p:nvSpPr>
          <p:cNvPr id="9" name="CasellaDiTesto 8">
            <a:extLst>
              <a:ext uri="{FF2B5EF4-FFF2-40B4-BE49-F238E27FC236}">
                <a16:creationId xmlns:a16="http://schemas.microsoft.com/office/drawing/2014/main" id="{AA911097-5964-183F-C328-CD2F3D33A242}"/>
              </a:ext>
            </a:extLst>
          </p:cNvPr>
          <p:cNvSpPr txBox="1"/>
          <p:nvPr/>
        </p:nvSpPr>
        <p:spPr>
          <a:xfrm>
            <a:off x="748145" y="1759526"/>
            <a:ext cx="38515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dirty="0">
                <a:ea typeface="Calibri"/>
                <a:cs typeface="Calibri"/>
              </a:rPr>
              <a:t>{{if:go_triennio1_verde:*}}</a:t>
            </a:r>
          </a:p>
          <a:p>
            <a:pPr algn="l"/>
            <a:endParaRPr lang="it-IT" dirty="0">
              <a:ea typeface="Calibri"/>
              <a:cs typeface="Calibri"/>
            </a:endParaRPr>
          </a:p>
        </p:txBody>
      </p:sp>
    </p:spTree>
    <p:extLst>
      <p:ext uri="{BB962C8B-B14F-4D97-AF65-F5344CB8AC3E}">
        <p14:creationId xmlns:p14="http://schemas.microsoft.com/office/powerpoint/2010/main" val="248506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0EBFB-8A65-B6B0-79C7-3FACB1DF17B9}"/>
            </a:ext>
          </a:extLst>
        </p:cNvPr>
        <p:cNvGrpSpPr/>
        <p:nvPr/>
      </p:nvGrpSpPr>
      <p:grpSpPr>
        <a:xfrm>
          <a:off x="0" y="0"/>
          <a:ext cx="0" cy="0"/>
          <a:chOff x="0" y="0"/>
          <a:chExt cx="0" cy="0"/>
        </a:xfrm>
      </p:grpSpPr>
      <p:sp>
        <p:nvSpPr>
          <p:cNvPr id="8" name="Rectangle 4">
            <a:extLst>
              <a:ext uri="{FF2B5EF4-FFF2-40B4-BE49-F238E27FC236}">
                <a16:creationId xmlns:a16="http://schemas.microsoft.com/office/drawing/2014/main" id="{7090197B-1E56-A407-AEFF-206D99D12BF5}"/>
              </a:ext>
            </a:extLst>
          </p:cNvPr>
          <p:cNvSpPr>
            <a:spLocks noChangeArrowheads="1"/>
          </p:cNvSpPr>
          <p:nvPr/>
        </p:nvSpPr>
        <p:spPr bwMode="auto">
          <a:xfrm>
            <a:off x="1523999" y="1124360"/>
            <a:ext cx="91440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a:solidFill>
                  <a:schemeClr val="tx1"/>
                </a:solidFill>
                <a:latin typeface="Century Gothic" panose="020B0502020202020204" pitchFamily="34" charset="0"/>
                <a:ea typeface="ＭＳ Ｐゴシック" panose="020B0600070205080204" pitchFamily="34" charset="-128"/>
              </a:defRPr>
            </a:lvl1pPr>
            <a:lvl2pPr marL="742950" indent="-285750" eaLnBrk="0" hangingPunct="0">
              <a:defRPr sz="2400">
                <a:solidFill>
                  <a:schemeClr val="tx1"/>
                </a:solidFill>
                <a:latin typeface="Century Gothic" panose="020B0502020202020204" pitchFamily="34" charset="0"/>
                <a:ea typeface="ＭＳ Ｐゴシック" panose="020B0600070205080204" pitchFamily="34" charset="-128"/>
              </a:defRPr>
            </a:lvl2pPr>
            <a:lvl3pPr marL="1143000" indent="-228600" eaLnBrk="0" hangingPunct="0">
              <a:defRPr sz="2400">
                <a:solidFill>
                  <a:schemeClr val="tx1"/>
                </a:solidFill>
                <a:latin typeface="Century Gothic" panose="020B0502020202020204" pitchFamily="34" charset="0"/>
                <a:ea typeface="ＭＳ Ｐゴシック" panose="020B0600070205080204" pitchFamily="34" charset="-128"/>
              </a:defRPr>
            </a:lvl3pPr>
            <a:lvl4pPr marL="1600200" indent="-228600" eaLnBrk="0" hangingPunct="0">
              <a:defRPr sz="2400">
                <a:solidFill>
                  <a:schemeClr val="tx1"/>
                </a:solidFill>
                <a:latin typeface="Century Gothic" panose="020B0502020202020204" pitchFamily="34" charset="0"/>
                <a:ea typeface="ＭＳ Ｐゴシック" panose="020B0600070205080204" pitchFamily="34" charset="-128"/>
              </a:defRPr>
            </a:lvl4pPr>
            <a:lvl5pPr marL="2057400" indent="-228600" eaLnBrk="0" hangingPunct="0">
              <a:defRPr sz="2400">
                <a:solidFill>
                  <a:schemeClr val="tx1"/>
                </a:solidFill>
                <a:latin typeface="Century Gothic" panose="020B0502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ＭＳ Ｐゴシック" panose="020B0600070205080204" pitchFamily="34" charset="-128"/>
              </a:defRPr>
            </a:lvl9pPr>
          </a:lstStyle>
          <a:p>
            <a:pPr algn="ctr"/>
            <a:r>
              <a:rPr lang="it-IT" sz="2000" dirty="0">
                <a:latin typeface="Avenir Book"/>
                <a:ea typeface="ＭＳ Ｐゴシック"/>
                <a:cs typeface="Arial"/>
              </a:rPr>
              <a:t>I gruppi omogenei {{go_triennio1_giallo}} presentano </a:t>
            </a:r>
            <a:r>
              <a:rPr lang="it-IT" sz="2000" b="1" dirty="0">
                <a:latin typeface="Avenir Book"/>
                <a:ea typeface="ＭＳ Ｐゴシック"/>
                <a:cs typeface="Arial"/>
              </a:rPr>
              <a:t>livelli di rischio medio</a:t>
            </a:r>
            <a:endParaRPr lang="it-IT" sz="2000" dirty="0">
              <a:latin typeface="Century Gothic"/>
              <a:ea typeface="ＭＳ Ｐゴシック"/>
              <a:cs typeface="Arial"/>
            </a:endParaRPr>
          </a:p>
          <a:p>
            <a:pPr algn="ctr"/>
            <a:endParaRPr lang="it-IT" altLang="it-IT" sz="2000">
              <a:latin typeface="Avenir Book" panose="02000503020000020003" pitchFamily="2" charset="0"/>
              <a:cs typeface="Arial" panose="020B0604020202020204" pitchFamily="34" charset="0"/>
            </a:endParaRPr>
          </a:p>
          <a:p>
            <a:pPr algn="ctr" eaLnBrk="1" hangingPunct="1"/>
            <a:endParaRPr lang="it-IT" altLang="it-IT" sz="2000">
              <a:latin typeface="Avenir Book" panose="02000503020000020003" pitchFamily="2" charset="0"/>
              <a:cs typeface="Arial" panose="020B0604020202020204" pitchFamily="34" charset="0"/>
            </a:endParaRPr>
          </a:p>
        </p:txBody>
      </p:sp>
      <p:sp>
        <p:nvSpPr>
          <p:cNvPr id="3" name="Rettangolo 2">
            <a:extLst>
              <a:ext uri="{FF2B5EF4-FFF2-40B4-BE49-F238E27FC236}">
                <a16:creationId xmlns:a16="http://schemas.microsoft.com/office/drawing/2014/main" id="{297A0121-A51E-D66B-F450-F8BDF1CCB1DA}"/>
              </a:ext>
            </a:extLst>
          </p:cNvPr>
          <p:cNvSpPr/>
          <p:nvPr/>
        </p:nvSpPr>
        <p:spPr>
          <a:xfrm>
            <a:off x="1631852" y="4717977"/>
            <a:ext cx="9036148" cy="923330"/>
          </a:xfrm>
          <a:prstGeom prst="rect">
            <a:avLst/>
          </a:prstGeom>
        </p:spPr>
        <p:txBody>
          <a:bodyPr wrap="square" lIns="91440" tIns="45720" rIns="91440" bIns="45720" anchor="t">
            <a:spAutoFit/>
          </a:bodyPr>
          <a:lstStyle/>
          <a:p>
            <a:pPr algn="just"/>
            <a:r>
              <a:rPr lang="it-IT" dirty="0">
                <a:latin typeface="Avenir Book"/>
              </a:rPr>
              <a:t>L’analisi degli indicatori evidenzia condizioni organizzative che possono determinare la presenza di stress lavoro-correlato.</a:t>
            </a:r>
          </a:p>
          <a:p>
            <a:pPr algn="just"/>
            <a:endParaRPr lang="it-IT" dirty="0">
              <a:latin typeface="Avenir Book" panose="02000503020000020003" pitchFamily="2" charset="0"/>
            </a:endParaRPr>
          </a:p>
        </p:txBody>
      </p:sp>
      <p:sp>
        <p:nvSpPr>
          <p:cNvPr id="4" name="Rettangolo con angoli arrotondati 3">
            <a:extLst>
              <a:ext uri="{FF2B5EF4-FFF2-40B4-BE49-F238E27FC236}">
                <a16:creationId xmlns:a16="http://schemas.microsoft.com/office/drawing/2014/main" id="{7373C0BB-513B-9FAA-B43F-51C2B7B1B2C2}"/>
              </a:ext>
            </a:extLst>
          </p:cNvPr>
          <p:cNvSpPr/>
          <p:nvPr/>
        </p:nvSpPr>
        <p:spPr>
          <a:xfrm>
            <a:off x="-335280" y="201865"/>
            <a:ext cx="13075920" cy="672464"/>
          </a:xfrm>
          <a:prstGeom prst="roundRect">
            <a:avLst/>
          </a:prstGeom>
          <a:solidFill>
            <a:srgbClr val="448A5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it-IT" sz="3200" b="1">
                <a:solidFill>
                  <a:schemeClr val="bg1"/>
                </a:solidFill>
                <a:latin typeface="Avenir Book"/>
              </a:rPr>
              <a:t>SINTESI VALUTAZIONE PRELIMINARE</a:t>
            </a:r>
            <a:endParaRPr lang="it-IT">
              <a:solidFill>
                <a:schemeClr val="bg1"/>
              </a:solidFill>
            </a:endParaRPr>
          </a:p>
        </p:txBody>
      </p:sp>
      <p:sp>
        <p:nvSpPr>
          <p:cNvPr id="5" name="TextBox 6">
            <a:extLst>
              <a:ext uri="{FF2B5EF4-FFF2-40B4-BE49-F238E27FC236}">
                <a16:creationId xmlns:a16="http://schemas.microsoft.com/office/drawing/2014/main" id="{BFC277E6-9BAD-1217-84A4-6561A9CD80E0}"/>
              </a:ext>
            </a:extLst>
          </p:cNvPr>
          <p:cNvSpPr txBox="1"/>
          <p:nvPr/>
        </p:nvSpPr>
        <p:spPr>
          <a:xfrm rot="-5400000">
            <a:off x="-2313467" y="3439207"/>
            <a:ext cx="5344595" cy="633763"/>
          </a:xfrm>
          <a:prstGeom prst="rect">
            <a:avLst/>
          </a:prstGeom>
        </p:spPr>
        <p:txBody>
          <a:bodyPr lIns="0" tIns="0" rIns="0" bIns="0" rtlCol="0" anchor="t">
            <a:spAutoFit/>
          </a:bodyPr>
          <a:lstStyle/>
          <a:p>
            <a:pPr algn="ctr">
              <a:lnSpc>
                <a:spcPts val="2613"/>
              </a:lnSpc>
            </a:pPr>
            <a:r>
              <a:rPr lang="en-US" sz="1333">
                <a:solidFill>
                  <a:srgbClr val="212E23"/>
                </a:solidFill>
                <a:latin typeface="Avenir Book" panose="02000503020000020003" pitchFamily="2" charset="0"/>
              </a:rPr>
              <a:t>MATERIALE RISERVATO NON DIVULGABILE</a:t>
            </a:r>
          </a:p>
          <a:p>
            <a:pPr algn="ctr">
              <a:lnSpc>
                <a:spcPts val="2613"/>
              </a:lnSpc>
            </a:pPr>
            <a:endParaRPr lang="en-US" sz="1333">
              <a:solidFill>
                <a:srgbClr val="212E23"/>
              </a:solidFill>
              <a:latin typeface="Avenir Book" panose="02000503020000020003" pitchFamily="2" charset="0"/>
            </a:endParaRPr>
          </a:p>
        </p:txBody>
      </p:sp>
      <p:grpSp>
        <p:nvGrpSpPr>
          <p:cNvPr id="6" name="Gruppo 5">
            <a:extLst>
              <a:ext uri="{FF2B5EF4-FFF2-40B4-BE49-F238E27FC236}">
                <a16:creationId xmlns:a16="http://schemas.microsoft.com/office/drawing/2014/main" id="{2B8F5F9F-F195-56F2-ED8D-AF47E8BC37C4}"/>
              </a:ext>
            </a:extLst>
          </p:cNvPr>
          <p:cNvGrpSpPr/>
          <p:nvPr/>
        </p:nvGrpSpPr>
        <p:grpSpPr>
          <a:xfrm>
            <a:off x="10179636" y="6527800"/>
            <a:ext cx="1910765" cy="248708"/>
            <a:chOff x="9251115" y="6489227"/>
            <a:chExt cx="2866147" cy="373062"/>
          </a:xfrm>
        </p:grpSpPr>
        <p:pic>
          <p:nvPicPr>
            <p:cNvPr id="7" name="Picture 7">
              <a:extLst>
                <a:ext uri="{FF2B5EF4-FFF2-40B4-BE49-F238E27FC236}">
                  <a16:creationId xmlns:a16="http://schemas.microsoft.com/office/drawing/2014/main" id="{AEB316B3-3432-4EAD-859A-701DEAA10B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3" t="22998"/>
            <a:stretch/>
          </p:blipFill>
          <p:spPr bwMode="auto">
            <a:xfrm>
              <a:off x="10852598" y="6489227"/>
              <a:ext cx="236645" cy="3730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magine che contiene disegnando&#10;&#10;Descrizione generata automaticamente">
              <a:extLst>
                <a:ext uri="{FF2B5EF4-FFF2-40B4-BE49-F238E27FC236}">
                  <a16:creationId xmlns:a16="http://schemas.microsoft.com/office/drawing/2014/main" id="{B1BF1546-0CA0-6FAD-BAA9-3A2C61746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701" y="6546061"/>
              <a:ext cx="1071561" cy="272253"/>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descr="Immagine che contiene Carattere, Elementi grafici, grafica, schermata&#10;&#10;Descrizione generata automaticamente">
              <a:extLst>
                <a:ext uri="{FF2B5EF4-FFF2-40B4-BE49-F238E27FC236}">
                  <a16:creationId xmlns:a16="http://schemas.microsoft.com/office/drawing/2014/main" id="{9B008E65-C0BA-87B5-DCC7-6829C3EC952A}"/>
                </a:ext>
              </a:extLst>
            </p:cNvPr>
            <p:cNvPicPr>
              <a:picLocks noChangeAspect="1"/>
            </p:cNvPicPr>
            <p:nvPr/>
          </p:nvPicPr>
          <p:blipFill>
            <a:blip r:embed="rId5"/>
            <a:stretch>
              <a:fillRect/>
            </a:stretch>
          </p:blipFill>
          <p:spPr>
            <a:xfrm>
              <a:off x="9251115" y="6519596"/>
              <a:ext cx="1577501" cy="317451"/>
            </a:xfrm>
            <a:prstGeom prst="rect">
              <a:avLst/>
            </a:prstGeom>
          </p:spPr>
        </p:pic>
      </p:grpSp>
      <p:pic>
        <p:nvPicPr>
          <p:cNvPr id="11" name="Immagine 4" descr="Immagine che contiene Elementi grafici, cerchio, clipart, grafica&#10;&#10;Il contenuto generato dall&amp;#39;intelligenza artificiale potrebbe non essere corretto.">
            <a:extLst>
              <a:ext uri="{FF2B5EF4-FFF2-40B4-BE49-F238E27FC236}">
                <a16:creationId xmlns:a16="http://schemas.microsoft.com/office/drawing/2014/main" id="{AB22DFB8-875D-E107-CA53-6A396F2B7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882" y="1870733"/>
            <a:ext cx="1597493" cy="26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sellaDiTesto 1">
            <a:extLst>
              <a:ext uri="{FF2B5EF4-FFF2-40B4-BE49-F238E27FC236}">
                <a16:creationId xmlns:a16="http://schemas.microsoft.com/office/drawing/2014/main" id="{FFF0C659-617E-F2B8-2FD9-97CD5034A223}"/>
              </a:ext>
            </a:extLst>
          </p:cNvPr>
          <p:cNvSpPr txBox="1"/>
          <p:nvPr/>
        </p:nvSpPr>
        <p:spPr>
          <a:xfrm>
            <a:off x="955963" y="1953490"/>
            <a:ext cx="3810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dirty="0">
                <a:ea typeface="Calibri"/>
                <a:cs typeface="Calibri"/>
              </a:rPr>
              <a:t>{{if:go_triennio1_giallo:*}}</a:t>
            </a:r>
            <a:endParaRPr lang="it-IT" dirty="0"/>
          </a:p>
        </p:txBody>
      </p:sp>
    </p:spTree>
    <p:extLst>
      <p:ext uri="{BB962C8B-B14F-4D97-AF65-F5344CB8AC3E}">
        <p14:creationId xmlns:p14="http://schemas.microsoft.com/office/powerpoint/2010/main" val="259862352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ea9df70-711e-4391-81ae-32fa354db38b">
      <Terms xmlns="http://schemas.microsoft.com/office/infopath/2007/PartnerControls"/>
    </lcf76f155ced4ddcb4097134ff3c332f>
    <TaxCatchAll xmlns="6b581fef-ea09-46f7-842c-71c36b807ed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42F3FFB348425544A0ABA33828D43821" ma:contentTypeVersion="11" ma:contentTypeDescription="Creare un nuovo documento." ma:contentTypeScope="" ma:versionID="53735eed87f83670ac8de76c767f4018">
  <xsd:schema xmlns:xsd="http://www.w3.org/2001/XMLSchema" xmlns:xs="http://www.w3.org/2001/XMLSchema" xmlns:p="http://schemas.microsoft.com/office/2006/metadata/properties" xmlns:ns2="4ea9df70-711e-4391-81ae-32fa354db38b" xmlns:ns3="6b581fef-ea09-46f7-842c-71c36b807ed0" targetNamespace="http://schemas.microsoft.com/office/2006/metadata/properties" ma:root="true" ma:fieldsID="5386fba13bde97e3d8215912f55bfbda" ns2:_="" ns3:_="">
    <xsd:import namespace="4ea9df70-711e-4391-81ae-32fa354db38b"/>
    <xsd:import namespace="6b581fef-ea09-46f7-842c-71c36b807ed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a9df70-711e-4391-81ae-32fa354db3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9e168225-0732-440f-963f-2f2d96ead99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581fef-ea09-46f7-842c-71c36b807ed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88fd4f3-8953-427a-9fa3-4df21aac9adf}" ma:internalName="TaxCatchAll" ma:showField="CatchAllData" ma:web="6b581fef-ea09-46f7-842c-71c36b807e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46C13A-8588-458D-86A7-45257E6A759F}">
  <ds:schemaRefs>
    <ds:schemaRef ds:uri="http://schemas.microsoft.com/sharepoint/v3/contenttype/forms"/>
  </ds:schemaRefs>
</ds:datastoreItem>
</file>

<file path=customXml/itemProps2.xml><?xml version="1.0" encoding="utf-8"?>
<ds:datastoreItem xmlns:ds="http://schemas.openxmlformats.org/officeDocument/2006/customXml" ds:itemID="{9CB9A221-47C3-4232-A05E-BBFB705E6FE7}">
  <ds:schemaRefs>
    <ds:schemaRef ds:uri="3a44f481-4bbd-4edb-b748-1b3050e02eab"/>
    <ds:schemaRef ds:uri="4ea9df70-711e-4391-81ae-32fa354db38b"/>
    <ds:schemaRef ds:uri="6b581fef-ea09-46f7-842c-71c36b807e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1C7501B-7E82-425E-9B13-F33879AFFF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a9df70-711e-4391-81ae-32fa354db38b"/>
    <ds:schemaRef ds:uri="6b581fef-ea09-46f7-842c-71c36b807e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23</Notes>
  <HiddenSlides>11</HiddenSlides>
  <ScaleCrop>false</ScaleCrop>
  <HeadingPairs>
    <vt:vector size="4" baseType="variant">
      <vt:variant>
        <vt:lpstr>Tema</vt:lpstr>
      </vt:variant>
      <vt:variant>
        <vt:i4>1</vt:i4>
      </vt:variant>
      <vt:variant>
        <vt:lpstr>Titoli diapositive</vt:lpstr>
      </vt:variant>
      <vt:variant>
        <vt:i4>30</vt:i4>
      </vt:variant>
    </vt:vector>
  </HeadingPairs>
  <TitlesOfParts>
    <vt:vector size="31" baseType="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Silvia Guarnieri</dc:creator>
  <cp:revision>122</cp:revision>
  <dcterms:created xsi:type="dcterms:W3CDTF">2020-09-30T15:24:08Z</dcterms:created>
  <dcterms:modified xsi:type="dcterms:W3CDTF">2025-03-04T16:15:04Z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0x01010042F3FFB348425544A0ABA33828D43821</vt:lpwstr>
  </property>
  <property fmtid="{D5CDD505-2E9C-101B-9397-08002B2CF9AE}" pid="3" name="MediaServiceImageTags">
    <vt:lpwstr/>
  </property>
</Properties>
</file>